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6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58" r:id="rId15"/>
    <p:sldId id="25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7013-CE1C-4134-BC1D-8A4D481262A5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C89D-0349-467D-A08C-BA655F9D435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7013-CE1C-4134-BC1D-8A4D481262A5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C89D-0349-467D-A08C-BA655F9D43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7013-CE1C-4134-BC1D-8A4D481262A5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C89D-0349-467D-A08C-BA655F9D43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7013-CE1C-4134-BC1D-8A4D481262A5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C89D-0349-467D-A08C-BA655F9D43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7013-CE1C-4134-BC1D-8A4D481262A5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C89D-0349-467D-A08C-BA655F9D435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7013-CE1C-4134-BC1D-8A4D481262A5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C89D-0349-467D-A08C-BA655F9D43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7013-CE1C-4134-BC1D-8A4D481262A5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C89D-0349-467D-A08C-BA655F9D43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7013-CE1C-4134-BC1D-8A4D481262A5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C89D-0349-467D-A08C-BA655F9D43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7013-CE1C-4134-BC1D-8A4D481262A5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C89D-0349-467D-A08C-BA655F9D43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7013-CE1C-4134-BC1D-8A4D481262A5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C89D-0349-467D-A08C-BA655F9D43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7013-CE1C-4134-BC1D-8A4D481262A5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167C89D-0349-467D-A08C-BA655F9D435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997013-CE1C-4134-BC1D-8A4D481262A5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67C89D-0349-467D-A08C-BA655F9D4356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eti-online.com/zagadki/zagadki-po-pravilam-dorozhnogo-dvizhenija/" TargetMode="External"/><Relationship Id="rId2" Type="http://schemas.openxmlformats.org/officeDocument/2006/relationships/hyperlink" Target="http://www.olesya-emelyanova.ru/nastoljnye_igry-snm_s_hrushey_cherez_dorogu.html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avtoline-nsk.ru/modules.php?name=Content&amp;pa=showpage&amp;pid=55" TargetMode="External"/><Relationship Id="rId4" Type="http://schemas.openxmlformats.org/officeDocument/2006/relationships/hyperlink" Target="http://planetadetstva.net/vospitatelam/starshaya-gruppa/proekt-formirovanie-u-detej-doshkolnogo-vozrasta-navykov-bezopasnogo-povedeniya-cherez-oznakomlenie-s-pravilami-dorozhnogo-dvizheniya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6632"/>
            <a:ext cx="9036496" cy="3083768"/>
          </a:xfrm>
        </p:spPr>
        <p:txBody>
          <a:bodyPr>
            <a:prstTxWarp prst="textInflate">
              <a:avLst/>
            </a:prstTxWarp>
            <a:noAutofit/>
          </a:bodyPr>
          <a:lstStyle/>
          <a:p>
            <a:pPr algn="ctr"/>
            <a:r>
              <a:rPr lang="ru-RU" sz="6600" dirty="0" smtClean="0">
                <a:ln w="76200"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Зимние виды</a:t>
            </a:r>
            <a:br>
              <a:rPr lang="ru-RU" sz="6600" dirty="0" smtClean="0">
                <a:ln w="76200"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dirty="0" smtClean="0">
                <a:ln w="76200"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спорта</a:t>
            </a:r>
            <a:endParaRPr lang="ru-RU" sz="6600" dirty="0">
              <a:ln w="76200">
                <a:solidFill>
                  <a:schemeClr val="tx1"/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3645024"/>
            <a:ext cx="8646784" cy="3024336"/>
          </a:xfrm>
        </p:spPr>
        <p:txBody>
          <a:bodyPr>
            <a:normAutofit/>
          </a:bodyPr>
          <a:lstStyle/>
          <a:p>
            <a:pPr marR="0" lvl="0">
              <a:spcBef>
                <a:spcPts val="0"/>
              </a:spcBef>
              <a:buClrTx/>
              <a:buSzTx/>
            </a:pPr>
            <a:r>
              <a:rPr lang="ru-RU" sz="2800" b="1" dirty="0">
                <a:ln w="3175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 воспитатель</a:t>
            </a:r>
          </a:p>
          <a:p>
            <a:pPr marR="0" lvl="0">
              <a:spcBef>
                <a:spcPts val="0"/>
              </a:spcBef>
              <a:buClrTx/>
              <a:buSzTx/>
            </a:pPr>
            <a:r>
              <a:rPr lang="ru-RU" sz="2800" b="1" dirty="0">
                <a:ln w="3175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муниципального казенного дошкольного образовательного учреждения  Детского сада №23 «Колокольчик» села </a:t>
            </a:r>
            <a:r>
              <a:rPr lang="ru-RU" sz="2800" b="1" dirty="0" err="1">
                <a:ln w="3175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Ладовская</a:t>
            </a:r>
            <a:r>
              <a:rPr lang="ru-RU" sz="2800" b="1" dirty="0">
                <a:ln w="3175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Балка Красногвардейского района Ставропольского края </a:t>
            </a:r>
          </a:p>
          <a:p>
            <a:pPr marR="0" lvl="0">
              <a:spcBef>
                <a:spcPts val="0"/>
              </a:spcBef>
              <a:buClrTx/>
              <a:buSzTx/>
            </a:pPr>
            <a:r>
              <a:rPr lang="ru-RU" sz="2800" b="1" i="1" dirty="0">
                <a:ln w="3175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Гридина Наталья Александровна</a:t>
            </a:r>
            <a:endParaRPr lang="ru-RU" sz="2800" b="1" dirty="0">
              <a:ln w="3175"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653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125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625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125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Natalia\Desktop\зимние виды спрта\лыжные гон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275" y="2934000"/>
            <a:ext cx="4524806" cy="3924000"/>
          </a:xfrm>
          <a:prstGeom prst="rect">
            <a:avLst/>
          </a:prstGeom>
          <a:ln w="190500" cap="sq">
            <a:solidFill>
              <a:schemeClr val="accent1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Natalia\Desktop\зимние виды спрта\лыжные гонкибтбтьюб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1" y="10197"/>
            <a:ext cx="5224703" cy="3780000"/>
          </a:xfrm>
          <a:prstGeom prst="rect">
            <a:avLst/>
          </a:prstGeom>
          <a:ln w="190500" cap="sq">
            <a:solidFill>
              <a:schemeClr val="accent1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96136" y="332656"/>
            <a:ext cx="3096344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5400" b="1" i="1" dirty="0">
                <a:ln>
                  <a:solidFill>
                    <a:schemeClr val="tx1">
                      <a:lumMod val="9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Лыжные </a:t>
            </a:r>
            <a:endParaRPr lang="ru-RU" sz="5400" b="1" i="1" dirty="0" smtClean="0">
              <a:ln>
                <a:solidFill>
                  <a:schemeClr val="tx1">
                    <a:lumMod val="9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b="1" i="1" dirty="0" smtClean="0">
                <a:ln>
                  <a:solidFill>
                    <a:schemeClr val="tx1">
                      <a:lumMod val="9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гонки</a:t>
            </a:r>
            <a:endParaRPr lang="ru-RU" sz="5400" b="1" i="1" dirty="0">
              <a:ln>
                <a:solidFill>
                  <a:schemeClr val="tx1">
                    <a:lumMod val="9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363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20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500" tmFilter="0, 0; .2, .5; .8, .5; 1, 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50" autoRev="1" fill="hold"/>
                                        <p:tgtEl>
                                          <p:spTgt spid="20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700"/>
                            </p:stCondLst>
                            <p:childTnLst>
                              <p:par>
                                <p:cTn id="3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Natalia\Desktop\зимние виды спрта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" y="3501008"/>
            <a:ext cx="5978585" cy="3348000"/>
          </a:xfrm>
          <a:prstGeom prst="rect">
            <a:avLst/>
          </a:prstGeom>
          <a:ln w="190500" cap="sq">
            <a:solidFill>
              <a:schemeClr val="accent1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32656"/>
            <a:ext cx="3995936" cy="1656184"/>
          </a:xfrm>
        </p:spPr>
        <p:txBody>
          <a:bodyPr/>
          <a:lstStyle/>
          <a:p>
            <a:r>
              <a:rPr lang="ru-RU" dirty="0" smtClean="0">
                <a:ln>
                  <a:solidFill>
                    <a:schemeClr val="tx1">
                      <a:lumMod val="9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БОБСЛЕЙ</a:t>
            </a:r>
            <a:endParaRPr lang="ru-RU" dirty="0">
              <a:ln>
                <a:solidFill>
                  <a:schemeClr val="tx1">
                    <a:lumMod val="9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Natalia\Desktop\зимние виды спрта\загружено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129" y="21138"/>
            <a:ext cx="4140000" cy="4836629"/>
          </a:xfrm>
          <a:prstGeom prst="rect">
            <a:avLst/>
          </a:prstGeom>
          <a:ln w="190500" cap="sq">
            <a:solidFill>
              <a:schemeClr val="accent1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09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250" tmFilter="0, 0; .2, .5; .8, .5; 1, 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625" autoRev="1" fill="hold"/>
                                        <p:tgtEl>
                                          <p:spTgt spid="30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50"/>
                            </p:stCondLst>
                            <p:childTnLst>
                              <p:par>
                                <p:cTn id="1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500" tmFilter="0, 0; .2, .5; .8, .5; 1, 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50" autoRev="1" fill="hold"/>
                                        <p:tgtEl>
                                          <p:spTgt spid="30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75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Natalia\Desktop\зимние виды спрта\загружен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714" y="3330000"/>
            <a:ext cx="5187127" cy="3528000"/>
          </a:xfrm>
          <a:prstGeom prst="rect">
            <a:avLst/>
          </a:prstGeom>
          <a:ln w="190500" cap="sq">
            <a:solidFill>
              <a:schemeClr val="accent1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Natalia\Desktop\зимние виды спрта\фристайл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8" y="1991"/>
            <a:ext cx="4995000" cy="3996000"/>
          </a:xfrm>
          <a:prstGeom prst="rect">
            <a:avLst/>
          </a:prstGeom>
          <a:ln w="190500" cap="sq">
            <a:solidFill>
              <a:schemeClr val="accent1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1451" y="692696"/>
            <a:ext cx="8503096" cy="17526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n w="38100">
                  <a:solidFill>
                    <a:schemeClr val="tx1">
                      <a:lumMod val="9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ФРИСТАЙЛ</a:t>
            </a:r>
            <a:endParaRPr lang="ru-RU" sz="5400" b="1" dirty="0">
              <a:ln w="38100">
                <a:solidFill>
                  <a:schemeClr val="tx1">
                    <a:lumMod val="9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50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500" tmFilter="0, 0; .2, .5; .8, .5; 1, 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50" autoRev="1" fill="hold"/>
                                        <p:tgtEl>
                                          <p:spTgt spid="40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500" tmFilter="0, 0; .2, .5; .8, .5; 1, 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50" autoRev="1" fill="hold"/>
                                        <p:tgtEl>
                                          <p:spTgt spid="40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Natalia\Desktop\зимние виды спрта\Кайтселинг..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3" y="-54000"/>
            <a:ext cx="7850755" cy="3780000"/>
          </a:xfrm>
          <a:prstGeom prst="rect">
            <a:avLst/>
          </a:prstGeom>
          <a:ln w="190500" cap="sq">
            <a:solidFill>
              <a:schemeClr val="accent1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9304" y="4293096"/>
            <a:ext cx="7854696" cy="1768160"/>
          </a:xfrm>
        </p:spPr>
        <p:txBody>
          <a:bodyPr>
            <a:normAutofit/>
          </a:bodyPr>
          <a:lstStyle/>
          <a:p>
            <a:r>
              <a:rPr lang="ru-RU" sz="5400" b="1" dirty="0">
                <a:ln w="28575">
                  <a:solidFill>
                    <a:schemeClr val="tx1">
                      <a:lumMod val="9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кайтселинг</a:t>
            </a:r>
            <a:endParaRPr lang="ru-RU" sz="5400" b="1" dirty="0">
              <a:ln w="28575">
                <a:solidFill>
                  <a:schemeClr val="tx1">
                    <a:lumMod val="9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123" name="Picture 3" descr="C:\Users\Natalia\Desktop\зимние виды спрта\Кайтселинг,,,,,,,,,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726000"/>
            <a:ext cx="4706547" cy="3132000"/>
          </a:xfrm>
          <a:prstGeom prst="rect">
            <a:avLst/>
          </a:prstGeom>
          <a:ln w="190500" cap="sq">
            <a:solidFill>
              <a:schemeClr val="accent1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3933056"/>
            <a:ext cx="7851648" cy="1828800"/>
          </a:xfrm>
        </p:spPr>
        <p:txBody>
          <a:bodyPr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375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500" tmFilter="0, 0; .2, .5; .8, .5; 1, 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250" autoRev="1" fill="hold"/>
                                        <p:tgtEl>
                                          <p:spTgt spid="51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500" tmFilter="0, 0; .2, .5; .8, .5; 1, 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250" autoRev="1" fill="hold"/>
                                        <p:tgtEl>
                                          <p:spTgt spid="51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496944" cy="4032448"/>
          </a:xfrm>
        </p:spPr>
        <p:txBody>
          <a:bodyPr/>
          <a:lstStyle/>
          <a:p>
            <a:r>
              <a:rPr lang="ru-RU" sz="4000" b="0" i="1" dirty="0">
                <a:ln w="38100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</a:rPr>
              <a:t>Представленная методическая разработка адресована педагогам дошкольных образовательных учреждений, работающих с детьми дошкольного  возраста, родителям. </a:t>
            </a:r>
            <a:endParaRPr lang="ru-RU" dirty="0">
              <a:ln w="38100"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530352" y="5085184"/>
            <a:ext cx="7772400" cy="64807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221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2400" cy="1362456"/>
          </a:xfrm>
        </p:spPr>
        <p:txBody>
          <a:bodyPr/>
          <a:lstStyle/>
          <a:p>
            <a:pPr algn="ctr"/>
            <a:r>
              <a:rPr lang="ru-RU" dirty="0" smtClean="0"/>
              <a:t>Интернет ресурсы: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1700808"/>
            <a:ext cx="9036496" cy="5040560"/>
          </a:xfrm>
        </p:spPr>
        <p:txBody>
          <a:bodyPr>
            <a:normAutofit fontScale="85000" lnSpcReduction="20000"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>
                <a:solidFill>
                  <a:prstClr val="black"/>
                </a:solidFill>
                <a:latin typeface="Arial" charset="0"/>
                <a:hlinkClick r:id="rId2"/>
              </a:rPr>
              <a:t>http://www.olesya-emelyanova.ru/nastoljnye_igry-snm_s_hrushey_cherez_dorogu.html</a:t>
            </a:r>
            <a:endParaRPr lang="ru-RU" sz="3000" b="1" dirty="0">
              <a:solidFill>
                <a:prstClr val="black"/>
              </a:solidFill>
              <a:latin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3000" b="1" dirty="0">
              <a:solidFill>
                <a:prstClr val="black"/>
              </a:solidFill>
              <a:latin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3000" b="1" dirty="0">
              <a:solidFill>
                <a:prstClr val="black"/>
              </a:solidFill>
              <a:latin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>
                <a:solidFill>
                  <a:prstClr val="black"/>
                </a:solidFill>
                <a:latin typeface="Arial" charset="0"/>
                <a:hlinkClick r:id="rId3"/>
              </a:rPr>
              <a:t>http://deti-online.com/zagadki/zagadki-po-pravilam-dorozhnogo-dvizhenija/</a:t>
            </a:r>
            <a:endParaRPr lang="ru-RU" sz="3000" b="1" dirty="0">
              <a:solidFill>
                <a:prstClr val="black"/>
              </a:solidFill>
              <a:latin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3000" b="1" dirty="0">
              <a:solidFill>
                <a:prstClr val="black"/>
              </a:solidFill>
              <a:latin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>
                <a:solidFill>
                  <a:prstClr val="black"/>
                </a:solidFill>
                <a:latin typeface="Arial" charset="0"/>
                <a:hlinkClick r:id="rId4"/>
              </a:rPr>
              <a:t>http://planetadetstva.net/vospitatelam/starshaya-gruppa/proekt-formirovanie-u-detej-doshkolnogo-vozrasta-navykov-bezopasnogo-povedeniya-cherez-oznakomlenie-s-pravilami-dorozhnogo-dvizheniya.html</a:t>
            </a:r>
            <a:endParaRPr lang="ru-RU" sz="3000" b="1" dirty="0">
              <a:solidFill>
                <a:prstClr val="black"/>
              </a:solidFill>
              <a:latin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3000" b="1" dirty="0">
              <a:solidFill>
                <a:prstClr val="black"/>
              </a:solidFill>
              <a:latin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>
                <a:solidFill>
                  <a:prstClr val="black"/>
                </a:solidFill>
                <a:latin typeface="Arial" charset="0"/>
                <a:hlinkClick r:id="rId5"/>
              </a:rPr>
              <a:t>http://avtoline-nsk.ru/modules.php?name=Content&amp;pa=showpage&amp;pid=55</a:t>
            </a:r>
            <a:endParaRPr lang="ru-RU" sz="3000" b="1" dirty="0">
              <a:solidFill>
                <a:prstClr val="black"/>
              </a:solidFill>
              <a:latin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050" dirty="0">
              <a:solidFill>
                <a:prstClr val="black"/>
              </a:solidFill>
              <a:latin typeface="Arial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457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atalia\Desktop\зимние виды спрта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0"/>
            <a:ext cx="6480000" cy="4203855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>
                <a:lumMod val="5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atalia\Desktop\зимние виды спрта\images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93" y="2978182"/>
            <a:ext cx="5628930" cy="3780000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>
                <a:lumMod val="5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4203855"/>
            <a:ext cx="7854696" cy="1752600"/>
          </a:xfrm>
        </p:spPr>
        <p:txBody>
          <a:bodyPr/>
          <a:lstStyle/>
          <a:p>
            <a:r>
              <a:rPr lang="ru-RU" sz="6000" b="1" dirty="0">
                <a:ln w="28575">
                  <a:solidFill>
                    <a:schemeClr val="tx1">
                      <a:lumMod val="9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Сноуборд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401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6" presetClass="emph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250" tmFilter="0, 0; .2, .5; .8, .5; 1, 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625" autoRev="1" fill="hold"/>
                                        <p:tgtEl>
                                          <p:spTgt spid="10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750"/>
                            </p:stCondLst>
                            <p:childTnLst>
                              <p:par>
                                <p:cTn id="17" presetID="26" presetClass="emph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30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50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250"/>
                            </p:stCondLst>
                            <p:childTnLst>
                              <p:par>
                                <p:cTn id="21" presetID="2" presetClass="entr" presetSubtype="1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717032"/>
            <a:ext cx="3890828" cy="2263465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6500" b="1" dirty="0" smtClean="0">
                <a:ln w="38100">
                  <a:solidFill>
                    <a:schemeClr val="tx1">
                      <a:lumMod val="9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Санный</a:t>
            </a:r>
          </a:p>
          <a:p>
            <a:pPr algn="ctr"/>
            <a:r>
              <a:rPr lang="ru-RU" sz="6500" b="1" dirty="0" smtClean="0">
                <a:ln w="38100">
                  <a:solidFill>
                    <a:schemeClr val="tx1">
                      <a:lumMod val="9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500" b="1" dirty="0">
                <a:ln w="38100">
                  <a:solidFill>
                    <a:schemeClr val="tx1">
                      <a:lumMod val="9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спорт</a:t>
            </a:r>
          </a:p>
          <a:p>
            <a:endParaRPr lang="ru-RU" dirty="0"/>
          </a:p>
        </p:txBody>
      </p:sp>
      <p:pic>
        <p:nvPicPr>
          <p:cNvPr id="1026" name="Picture 2" descr="C:\Users\Natalia\Desktop\зимние виды спрта\images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242"/>
            <a:ext cx="5978585" cy="3348000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>
                <a:lumMod val="75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atalia\Desktop\зимние виды спрта\images (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827" y="3358197"/>
            <a:ext cx="5247524" cy="3492000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>
                <a:lumMod val="75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7283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 tmFilter="0, 0; .2, .5; .8, .5; 1, 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000" autoRev="1" fill="hold"/>
                                        <p:tgtEl>
                                          <p:spTgt spid="10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675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atalia\Desktop\зимние виды спрта\images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611" y="-11863"/>
            <a:ext cx="5592389" cy="3708000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>
                <a:lumMod val="75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933056"/>
            <a:ext cx="7854696" cy="1752600"/>
          </a:xfrm>
        </p:spPr>
        <p:txBody>
          <a:bodyPr/>
          <a:lstStyle/>
          <a:p>
            <a:r>
              <a:rPr lang="ru-RU" sz="6000" b="1" dirty="0">
                <a:ln w="28575">
                  <a:solidFill>
                    <a:schemeClr val="tx1">
                      <a:lumMod val="9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Скелетон</a:t>
            </a:r>
          </a:p>
          <a:p>
            <a:endParaRPr lang="ru-RU" dirty="0"/>
          </a:p>
        </p:txBody>
      </p:sp>
      <p:pic>
        <p:nvPicPr>
          <p:cNvPr id="2051" name="Picture 3" descr="C:\Users\Natalia\Desktop\зимние виды спрта\images (1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50000"/>
            <a:ext cx="5266167" cy="3708000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>
                <a:lumMod val="75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029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20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 tmFilter="0, 0; .2, .5; .8, .5; 1, 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000" autoRev="1" fill="hold"/>
                                        <p:tgtEl>
                                          <p:spTgt spid="20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Natalia\Desktop\зимние виды спрта\images (1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818"/>
            <a:ext cx="5734406" cy="3816000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>
                <a:lumMod val="75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Natalia\Desktop\зимние виды спрта\images (1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0134" y="3222000"/>
            <a:ext cx="5463916" cy="3636000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>
                <a:lumMod val="75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80528" y="3501008"/>
            <a:ext cx="4464496" cy="32403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n w="38100">
                  <a:solidFill>
                    <a:schemeClr val="tx1">
                      <a:lumMod val="9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n w="38100">
                  <a:solidFill>
                    <a:schemeClr val="tx1">
                      <a:lumMod val="9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 w="38100">
                  <a:solidFill>
                    <a:schemeClr val="tx1">
                      <a:lumMod val="9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Конькобежный </a:t>
            </a:r>
            <a:r>
              <a:rPr lang="ru-RU" dirty="0">
                <a:ln w="38100">
                  <a:solidFill>
                    <a:schemeClr val="tx1">
                      <a:lumMod val="9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спорт</a:t>
            </a: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247771"/>
            <a:ext cx="7854696" cy="133609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902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75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75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750"/>
                            </p:stCondLst>
                            <p:childTnLst>
                              <p:par>
                                <p:cTn id="1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750" tmFilter="0, 0; .2, .5; .8, .5; 1, 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375" autoRev="1" fill="hold"/>
                                        <p:tgtEl>
                                          <p:spTgt spid="30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 tmFilter="0, 0; .2, .5; .8, .5; 1, 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000" autoRev="1" fill="hold"/>
                                        <p:tgtEl>
                                          <p:spTgt spid="30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23187" y="548680"/>
            <a:ext cx="7353269" cy="1828800"/>
          </a:xfrm>
        </p:spPr>
        <p:txBody>
          <a:bodyPr/>
          <a:lstStyle/>
          <a:p>
            <a:r>
              <a:rPr lang="ru-RU" dirty="0" smtClean="0">
                <a:ln>
                  <a:solidFill>
                    <a:schemeClr val="tx1">
                      <a:lumMod val="9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ХОККЕЙ</a:t>
            </a:r>
            <a:endParaRPr lang="ru-RU" dirty="0">
              <a:ln>
                <a:solidFill>
                  <a:schemeClr val="tx1">
                    <a:lumMod val="9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Natalia\Desktop\зимние виды спрта\images (2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6" y="-1"/>
            <a:ext cx="5463916" cy="3636000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>
                <a:lumMod val="75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Natalia\Desktop\зимние виды спрта\images (1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123" y="3178716"/>
            <a:ext cx="5521712" cy="3708000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>
                <a:lumMod val="75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144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40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 tmFilter="0, 0; .2, .5; .8, .5; 1, 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000" autoRev="1" fill="hold"/>
                                        <p:tgtEl>
                                          <p:spTgt spid="40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:\Users\Natalia\Desktop\зимние виды спрта\images (2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581" y="3296852"/>
            <a:ext cx="5660760" cy="3528000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>
                <a:lumMod val="75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620688"/>
            <a:ext cx="8514781" cy="175260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ln w="38100">
                  <a:solidFill>
                    <a:schemeClr val="tx1">
                      <a:lumMod val="9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Керлинг</a:t>
            </a:r>
            <a:endParaRPr lang="ru-RU" sz="6000" b="1" dirty="0">
              <a:ln w="38100">
                <a:solidFill>
                  <a:schemeClr val="tx1">
                    <a:lumMod val="9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5" name="Picture 5" descr="C:\Users\Natalia\Desktop\зимние виды спрта\images (2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50798" cy="3960000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>
                <a:lumMod val="75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278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51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 tmFilter="0, 0; .2, .5; .8, .5; 1, 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000" autoRev="1" fill="hold"/>
                                        <p:tgtEl>
                                          <p:spTgt spid="51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95946" y="0"/>
            <a:ext cx="6984776" cy="2852936"/>
          </a:xfrm>
        </p:spPr>
        <p:txBody>
          <a:bodyPr>
            <a:normAutofit/>
          </a:bodyPr>
          <a:lstStyle/>
          <a:p>
            <a:r>
              <a:rPr lang="ru-RU" sz="5400" i="1" dirty="0">
                <a:ln w="57150">
                  <a:solidFill>
                    <a:schemeClr val="tx1">
                      <a:lumMod val="9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Биатлон</a:t>
            </a:r>
            <a:r>
              <a:rPr lang="ru-RU" b="0" dirty="0">
                <a:ln w="57150">
                  <a:solidFill>
                    <a:schemeClr val="tx1"/>
                  </a:solidFill>
                </a:ln>
                <a:effectLst/>
              </a:rPr>
              <a:t/>
            </a:r>
            <a:br>
              <a:rPr lang="ru-RU" b="0" dirty="0">
                <a:ln w="57150">
                  <a:solidFill>
                    <a:schemeClr val="tx1"/>
                  </a:solidFill>
                </a:ln>
                <a:effectLst/>
              </a:rPr>
            </a:br>
            <a:endParaRPr lang="ru-RU" dirty="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7" name="Picture 3" descr="C:\Users\Natalia\Desktop\зимние виды спрта\биатлонити.jpgоолд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" y="0"/>
            <a:ext cx="4981438" cy="4320000"/>
          </a:xfrm>
          <a:prstGeom prst="rect">
            <a:avLst/>
          </a:prstGeom>
          <a:ln w="190500" cap="sq">
            <a:solidFill>
              <a:schemeClr val="accent1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Natalia\Desktop\зимние виды спрта\биатло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0201" y="3222000"/>
            <a:ext cx="5483799" cy="3636000"/>
          </a:xfrm>
          <a:prstGeom prst="rect">
            <a:avLst/>
          </a:prstGeom>
          <a:ln w="190500" cap="sq">
            <a:solidFill>
              <a:schemeClr val="accent1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53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3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1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7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3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16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04" decel="5000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6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04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6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04" decel="50000">
                                          <p:stCondLst>
                                            <p:cond delay="10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6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04" decel="50000">
                                          <p:stCondLst>
                                            <p:cond delay="11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Natalia\Desktop\зимние виды спрта\images (1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5142626" cy="3852000"/>
          </a:xfrm>
          <a:prstGeom prst="rect">
            <a:avLst/>
          </a:prstGeom>
          <a:ln w="190500" cap="sq">
            <a:solidFill>
              <a:schemeClr val="accent1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atalia\Desktop\зимние виды спрта\загружено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027" y="3054127"/>
            <a:ext cx="5046502" cy="3780000"/>
          </a:xfrm>
          <a:prstGeom prst="rect">
            <a:avLst/>
          </a:prstGeom>
          <a:ln w="190500" cap="sq">
            <a:solidFill>
              <a:schemeClr val="accent1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623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5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5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500" tmFilter="0, 0; .2, .5; .8, .5; 1, 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50" autoRev="1" fill="hold"/>
                                        <p:tgtEl>
                                          <p:spTgt spid="10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455</TotalTime>
  <Words>73</Words>
  <Application>Microsoft Office PowerPoint</Application>
  <PresentationFormat>Экран (4:3)</PresentationFormat>
  <Paragraphs>28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Зимние виды  спорта</vt:lpstr>
      <vt:lpstr>Презентация PowerPoint</vt:lpstr>
      <vt:lpstr>Презентация PowerPoint</vt:lpstr>
      <vt:lpstr>Презентация PowerPoint</vt:lpstr>
      <vt:lpstr> Конькобежный спорт </vt:lpstr>
      <vt:lpstr>ХОККЕЙ</vt:lpstr>
      <vt:lpstr>Презентация PowerPoint</vt:lpstr>
      <vt:lpstr>Биатлон </vt:lpstr>
      <vt:lpstr>Презентация PowerPoint</vt:lpstr>
      <vt:lpstr>Презентация PowerPoint</vt:lpstr>
      <vt:lpstr>БОБСЛЕЙ</vt:lpstr>
      <vt:lpstr>Презентация PowerPoint</vt:lpstr>
      <vt:lpstr>Презентация PowerPoint</vt:lpstr>
      <vt:lpstr>Представленная методическая разработка адресована педагогам дошкольных образовательных учреждений, работающих с детьми дошкольного  возраста, родителям. </vt:lpstr>
      <vt:lpstr>Интернет ресурсы: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Natalia Gridina</dc:creator>
  <cp:lastModifiedBy>Natalia Gridina</cp:lastModifiedBy>
  <cp:revision>23</cp:revision>
  <dcterms:created xsi:type="dcterms:W3CDTF">2015-01-30T14:47:04Z</dcterms:created>
  <dcterms:modified xsi:type="dcterms:W3CDTF">2015-02-07T16:45:30Z</dcterms:modified>
</cp:coreProperties>
</file>