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56" r:id="rId3"/>
    <p:sldId id="257" r:id="rId4"/>
    <p:sldId id="259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2EEA-4CD6-48B2-9D86-E031FB8CE8A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961E3E-531B-49ED-8115-FCDD306B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2EEA-4CD6-48B2-9D86-E031FB8CE8A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1E3E-531B-49ED-8115-FCDD306B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2EEA-4CD6-48B2-9D86-E031FB8CE8A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1E3E-531B-49ED-8115-FCDD306B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2EEA-4CD6-48B2-9D86-E031FB8CE8A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961E3E-531B-49ED-8115-FCDD306B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2EEA-4CD6-48B2-9D86-E031FB8CE8A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1E3E-531B-49ED-8115-FCDD306B1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2EEA-4CD6-48B2-9D86-E031FB8CE8A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1E3E-531B-49ED-8115-FCDD306B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2EEA-4CD6-48B2-9D86-E031FB8CE8A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961E3E-531B-49ED-8115-FCDD306B1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2EEA-4CD6-48B2-9D86-E031FB8CE8A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1E3E-531B-49ED-8115-FCDD306B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2EEA-4CD6-48B2-9D86-E031FB8CE8A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1E3E-531B-49ED-8115-FCDD306B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2EEA-4CD6-48B2-9D86-E031FB8CE8A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1E3E-531B-49ED-8115-FCDD306B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2EEA-4CD6-48B2-9D86-E031FB8CE8A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1E3E-531B-49ED-8115-FCDD306B1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BC2EEA-4CD6-48B2-9D86-E031FB8CE8A1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961E3E-531B-49ED-8115-FCDD306B1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lovari.yandex.ru/~%D0%BA%D0%BD%D0%B8%D0%B3%D0%B8/%D0%91%D0%A1%D0%AD/%D0%9F%D1%81%D0%B5%D0%B2%D0%B4%D0%BE...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lovari.yandex.ru/~%D0%BA%D0%BD%D0%B8%D0%B3%D0%B8/%D0%91%D0%A1%D0%AD/%D0%90%D1%80%D1%82%D0%B8%D1%81%D1%82/" TargetMode="External"/><Relationship Id="rId4" Type="http://schemas.openxmlformats.org/officeDocument/2006/relationships/hyperlink" Target="http://slovari.yandex.ru/~%D0%BA%D0%BD%D0%B8%D0%B3%D0%B8/%D0%91%D0%A1%D0%AD/%D0%90%D0%B2%D1%82%D0%BE%D1%80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F:\exchange_PCSB04F\КОНКУРС\518_logoГБО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72063"/>
            <a:ext cx="179863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3" descr="герб_спб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9738" y="139700"/>
            <a:ext cx="8334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2446338" y="285750"/>
            <a:ext cx="4214812" cy="3698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sz="12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ПРАВИТЕЛЬСТВО САНКТ-ПЕТЕРБУРГА</a:t>
            </a:r>
          </a:p>
          <a:p>
            <a:pPr algn="ctr"/>
            <a:r>
              <a:rPr lang="ru-RU" sz="12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КОМИТЕТ ПО ОБРАЗОВАНИЮ</a:t>
            </a:r>
            <a:r>
              <a:rPr lang="ru-RU" sz="120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2053" name="Прямоугольник 9"/>
          <p:cNvSpPr>
            <a:spLocks noChangeArrowheads="1"/>
          </p:cNvSpPr>
          <p:nvPr/>
        </p:nvSpPr>
        <p:spPr bwMode="auto">
          <a:xfrm>
            <a:off x="1397000" y="714375"/>
            <a:ext cx="62865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>
                <a:latin typeface="Calibri" pitchFamily="34" charset="0"/>
                <a:cs typeface="Times New Roman" pitchFamily="18" charset="0"/>
              </a:rPr>
              <a:t>Государственное бюджетное общеобразовательное учреждение</a:t>
            </a:r>
            <a:endParaRPr lang="ru-RU" sz="1400">
              <a:latin typeface="Calibri" pitchFamily="34" charset="0"/>
            </a:endParaRPr>
          </a:p>
          <a:p>
            <a:pPr algn="ctr" eaLnBrk="0" hangingPunct="0"/>
            <a:r>
              <a:rPr lang="ru-RU" sz="1400">
                <a:latin typeface="Calibri" pitchFamily="34" charset="0"/>
                <a:cs typeface="Times New Roman" pitchFamily="18" charset="0"/>
              </a:rPr>
              <a:t>средняя общеобразовательная школа № 518</a:t>
            </a:r>
          </a:p>
          <a:p>
            <a:pPr algn="ctr" eaLnBrk="0" hangingPunct="0"/>
            <a:r>
              <a:rPr lang="ru-RU" sz="1400">
                <a:latin typeface="Calibri" pitchFamily="34" charset="0"/>
                <a:cs typeface="Times New Roman" pitchFamily="18" charset="0"/>
              </a:rPr>
              <a:t>Выборгского района Санкт-Петербурга</a:t>
            </a:r>
            <a:r>
              <a:rPr lang="ru-RU" sz="1400">
                <a:latin typeface="Calibri" pitchFamily="34" charset="0"/>
              </a:rPr>
              <a:t> 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1000100" y="2000240"/>
            <a:ext cx="778674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Презентация </a:t>
            </a:r>
            <a:endParaRPr lang="ru-RU" sz="3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по </a:t>
            </a: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литературному чтению</a:t>
            </a:r>
            <a:endParaRPr lang="ru-RU" sz="3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1 класс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Тема: </a:t>
            </a:r>
            <a:r>
              <a:rPr lang="ru-RU" sz="3200" b="1" dirty="0" smtClean="0">
                <a:solidFill>
                  <a:srgbClr val="0070C0"/>
                </a:solidFill>
                <a:latin typeface="Arial Black" pitchFamily="34" charset="0"/>
              </a:rPr>
              <a:t>К.И.Чуковский и его произведения</a:t>
            </a:r>
            <a:endParaRPr lang="ru-RU" sz="3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5214942" y="5143512"/>
            <a:ext cx="3733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Calibri" pitchFamily="34" charset="0"/>
              </a:rPr>
              <a:t>Пряхина Лариса Николаевна</a:t>
            </a:r>
            <a:endParaRPr lang="ru-RU" sz="2000" dirty="0">
              <a:latin typeface="Calibri" pitchFamily="34" charset="0"/>
            </a:endParaRPr>
          </a:p>
          <a:p>
            <a:pPr algn="ctr"/>
            <a:r>
              <a:rPr lang="ru-RU" sz="2000" dirty="0" smtClean="0">
                <a:latin typeface="Calibri" pitchFamily="34" charset="0"/>
              </a:rPr>
              <a:t>учитель начальных классов</a:t>
            </a:r>
            <a:endParaRPr lang="ru-RU" sz="2000" dirty="0">
              <a:latin typeface="Calibri" pitchFamily="34" charset="0"/>
            </a:endParaRPr>
          </a:p>
          <a:p>
            <a:pPr algn="ctr"/>
            <a:r>
              <a:rPr lang="en-US" i="1" dirty="0" smtClean="0">
                <a:latin typeface="Calibri" pitchFamily="34" charset="0"/>
              </a:rPr>
              <a:t>pryaxina.70@mail.ru</a:t>
            </a:r>
            <a:endParaRPr lang="ru-RU" i="1" dirty="0">
              <a:latin typeface="Calibri" pitchFamily="34" charset="0"/>
            </a:endParaRPr>
          </a:p>
        </p:txBody>
      </p:sp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3860800" y="6303963"/>
            <a:ext cx="1422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</a:rPr>
              <a:t>2014 год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676400" y="4343400"/>
            <a:ext cx="74676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Но злодей Айболита хватает</a:t>
            </a:r>
          </a:p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И в костёр Айболита бросает.</a:t>
            </a:r>
          </a:p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И горит, и кричит Айболит:</a:t>
            </a:r>
          </a:p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«Ай, болит! ай, болит! ай, болит!»</a:t>
            </a:r>
          </a:p>
          <a:p>
            <a:pPr>
              <a:spcBef>
                <a:spcPct val="50000"/>
              </a:spcBef>
            </a:pPr>
            <a:endParaRPr lang="ru-RU" sz="28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9224" name="Picture 8" descr="2530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2133600" cy="2514600"/>
          </a:xfrm>
          <a:prstGeom prst="rect">
            <a:avLst/>
          </a:prstGeom>
          <a:noFill/>
        </p:spPr>
      </p:pic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142844" y="2819400"/>
            <a:ext cx="5143536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"Доктор Айболит!"</a:t>
            </a:r>
          </a:p>
        </p:txBody>
      </p:sp>
      <p:pic>
        <p:nvPicPr>
          <p:cNvPr id="9226" name="Picture 10" descr="IMG_0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04" y="214290"/>
            <a:ext cx="288617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1" descr="IMG_00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214290"/>
            <a:ext cx="2357454" cy="2475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886200" y="1905000"/>
            <a:ext cx="487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Наступила темнота,</a:t>
            </a:r>
          </a:p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Не ходи за ворота:</a:t>
            </a:r>
          </a:p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Кто на улицу попал – </a:t>
            </a:r>
          </a:p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Заблудился и пропал.</a:t>
            </a:r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3786189"/>
            <a:ext cx="2543180" cy="296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6" name="WordArt 6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6172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rial"/>
                <a:cs typeface="Arial"/>
              </a:rPr>
              <a:t>"Краденое солнце"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14282" y="4114800"/>
            <a:ext cx="6215106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Испугался  Крокодил,  завопил,  заголосил.</a:t>
            </a:r>
          </a:p>
          <a:p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А из пасти из зубастой Солнце вывалилось.</a:t>
            </a:r>
          </a:p>
          <a:p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В   небо   выкатилось.</a:t>
            </a:r>
          </a:p>
        </p:txBody>
      </p:sp>
      <p:pic>
        <p:nvPicPr>
          <p:cNvPr id="30728" name="Picture 8" descr="IMG_0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000240"/>
            <a:ext cx="1714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9" descr="IMG_0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399" y="0"/>
            <a:ext cx="1714491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6" grpId="0" animBg="1"/>
      <p:bldP spid="307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447800" y="1600200"/>
            <a:ext cx="12276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1">
              <a:solidFill>
                <a:schemeClr val="bg2"/>
              </a:solidFill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85720" y="3352800"/>
            <a:ext cx="6286544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А потом позвонил Крокодил </a:t>
            </a:r>
          </a:p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И со   слезами  просил …      </a:t>
            </a:r>
          </a:p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 - Мой   милый,   хороший,    </a:t>
            </a:r>
          </a:p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 Пришли    мне    калоши.       </a:t>
            </a:r>
          </a:p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И мне,  и жене,  и </a:t>
            </a:r>
            <a:r>
              <a:rPr lang="ru-RU" sz="2800" b="1" dirty="0" err="1">
                <a:solidFill>
                  <a:srgbClr val="FF0000"/>
                </a:solidFill>
                <a:latin typeface="Arial Black" pitchFamily="34" charset="0"/>
              </a:rPr>
              <a:t>Тотоше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.</a:t>
            </a:r>
          </a:p>
        </p:txBody>
      </p:sp>
      <p:sp>
        <p:nvSpPr>
          <p:cNvPr id="31751" name="WordArt 7"/>
          <p:cNvSpPr>
            <a:spLocks noChangeArrowheads="1" noChangeShapeType="1" noTextEdit="1"/>
          </p:cNvSpPr>
          <p:nvPr/>
        </p:nvSpPr>
        <p:spPr bwMode="auto">
          <a:xfrm>
            <a:off x="4191000" y="609600"/>
            <a:ext cx="4038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rial"/>
                <a:cs typeface="Arial"/>
              </a:rPr>
              <a:t>"Телефон"</a:t>
            </a:r>
          </a:p>
        </p:txBody>
      </p:sp>
      <p:pic>
        <p:nvPicPr>
          <p:cNvPr id="31753" name="Picture 9" descr="IMG_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928670"/>
            <a:ext cx="2273027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Picture 10" descr="IMG_0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0904" y="3786190"/>
            <a:ext cx="2730196" cy="2725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Picture 11" descr="IMG_00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42852"/>
            <a:ext cx="2071670" cy="2367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28596" y="3962400"/>
            <a:ext cx="500066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Долго, долго Крокодил </a:t>
            </a:r>
          </a:p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 Море  синее тушил</a:t>
            </a:r>
          </a:p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Пирогами и блинами</a:t>
            </a:r>
          </a:p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И сушёными грибами.</a:t>
            </a:r>
          </a:p>
        </p:txBody>
      </p:sp>
      <p:pic>
        <p:nvPicPr>
          <p:cNvPr id="37893" name="Picture 5" descr="j04133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000108"/>
            <a:ext cx="3537041" cy="2214578"/>
          </a:xfrm>
          <a:prstGeom prst="rect">
            <a:avLst/>
          </a:prstGeom>
          <a:noFill/>
        </p:spPr>
      </p:pic>
      <p:pic>
        <p:nvPicPr>
          <p:cNvPr id="37894" name="Picture 6" descr="j02149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1" y="142852"/>
            <a:ext cx="2599893" cy="3143272"/>
          </a:xfrm>
          <a:prstGeom prst="rect">
            <a:avLst/>
          </a:prstGeom>
          <a:noFill/>
        </p:spPr>
      </p:pic>
      <p:pic>
        <p:nvPicPr>
          <p:cNvPr id="37895" name="Picture 7" descr="36m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3048300"/>
            <a:ext cx="3428992" cy="3809700"/>
          </a:xfrm>
          <a:prstGeom prst="rect">
            <a:avLst/>
          </a:prstGeom>
          <a:noFill/>
        </p:spPr>
      </p:pic>
      <p:sp>
        <p:nvSpPr>
          <p:cNvPr id="37896" name="WordArt 8"/>
          <p:cNvSpPr>
            <a:spLocks noChangeArrowheads="1" noChangeShapeType="1" noTextEdit="1"/>
          </p:cNvSpPr>
          <p:nvPr/>
        </p:nvSpPr>
        <p:spPr bwMode="auto">
          <a:xfrm>
            <a:off x="2743200" y="457200"/>
            <a:ext cx="4038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"Путаница"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im0-tub-ru.yandex.net/i?id=423061603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832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292895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Корней Иванович</a:t>
            </a:r>
            <a:b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Чуковский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pic>
        <p:nvPicPr>
          <p:cNvPr id="1026" name="Picture 2" descr="C:\Users\Лариса\Desktop\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429000"/>
            <a:ext cx="3214710" cy="29850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http://uralbiblio.ru/wp-content/uploads/2012/04/aa1d4dd749d53694caeeea11a7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3500438"/>
            <a:ext cx="3500462" cy="27945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im0-tub-ru.yandex.net/i?id=423061603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832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14348" y="857233"/>
            <a:ext cx="76438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Чуковский -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псевдоним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3429000"/>
            <a:ext cx="85011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Псевдоним </a:t>
            </a:r>
            <a:r>
              <a:rPr lang="ru-RU" sz="2800" i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-   </a:t>
            </a:r>
            <a:r>
              <a:rPr lang="ru-RU" sz="4000" dirty="0" smtClean="0">
                <a:latin typeface="Arial Black" pitchFamily="34" charset="0"/>
              </a:rPr>
              <a:t>(от </a:t>
            </a:r>
            <a:r>
              <a:rPr lang="ru-RU" sz="4000" dirty="0" smtClean="0">
                <a:latin typeface="Arial Black" pitchFamily="34" charset="0"/>
                <a:hlinkClick r:id="rId3" tooltip="Псевдо..."/>
              </a:rPr>
              <a:t>псевдо...</a:t>
            </a:r>
            <a:r>
              <a:rPr lang="ru-RU" sz="4000" dirty="0" smtClean="0">
                <a:latin typeface="Arial Black" pitchFamily="34" charset="0"/>
              </a:rPr>
              <a:t> и греч. </a:t>
            </a:r>
            <a:r>
              <a:rPr lang="ru-RU" sz="4000" dirty="0" err="1" smtClean="0">
                <a:latin typeface="Arial Black" pitchFamily="34" charset="0"/>
              </a:rPr>
              <a:t>ónyma</a:t>
            </a:r>
            <a:r>
              <a:rPr lang="ru-RU" sz="4000" dirty="0" smtClean="0">
                <a:latin typeface="Arial Black" pitchFamily="34" charset="0"/>
              </a:rPr>
              <a:t> — имя), подпись или имя, которыми </a:t>
            </a:r>
            <a:r>
              <a:rPr lang="ru-RU" sz="4000" dirty="0" smtClean="0">
                <a:latin typeface="Arial Black" pitchFamily="34" charset="0"/>
                <a:hlinkClick r:id="rId4" tooltip="Автор"/>
              </a:rPr>
              <a:t>автор</a:t>
            </a:r>
            <a:r>
              <a:rPr lang="ru-RU" sz="4000" dirty="0" smtClean="0">
                <a:latin typeface="Arial Black" pitchFamily="34" charset="0"/>
              </a:rPr>
              <a:t> или </a:t>
            </a:r>
            <a:r>
              <a:rPr lang="ru-RU" sz="4000" dirty="0" smtClean="0">
                <a:latin typeface="Arial Black" pitchFamily="34" charset="0"/>
                <a:hlinkClick r:id="rId5" tooltip="Артист"/>
              </a:rPr>
              <a:t>артист</a:t>
            </a:r>
            <a:r>
              <a:rPr lang="ru-RU" sz="4000" dirty="0" smtClean="0">
                <a:latin typeface="Arial Black" pitchFamily="34" charset="0"/>
              </a:rPr>
              <a:t> заменяют своё настоящее имя. </a:t>
            </a:r>
            <a:r>
              <a:rPr lang="ru-RU" sz="4000" i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endParaRPr lang="ru-RU" sz="2800" i="1" dirty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im0-tub-ru.yandex.net/i?id=423061603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832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57224" y="285728"/>
            <a:ext cx="771530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000" b="1" i="1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r>
              <a:rPr lang="ru-RU" sz="6000" b="1" i="1" dirty="0" smtClean="0">
                <a:solidFill>
                  <a:srgbClr val="00B050"/>
                </a:solidFill>
                <a:latin typeface="Arial Black" pitchFamily="34" charset="0"/>
              </a:rPr>
              <a:t>Настоящее имя</a:t>
            </a:r>
          </a:p>
          <a:p>
            <a:pPr algn="ctr"/>
            <a:endParaRPr lang="ru-RU" sz="2400" b="1" i="1" dirty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r>
              <a:rPr lang="ru-RU" sz="8000" b="1" i="1" dirty="0" smtClean="0">
                <a:solidFill>
                  <a:srgbClr val="C00000"/>
                </a:solidFill>
                <a:latin typeface="Arial Black" pitchFamily="34" charset="0"/>
              </a:rPr>
              <a:t>Николай</a:t>
            </a:r>
          </a:p>
          <a:p>
            <a:pPr algn="ctr"/>
            <a:r>
              <a:rPr lang="ru-RU" sz="8000" b="1" i="1" dirty="0" smtClean="0">
                <a:solidFill>
                  <a:srgbClr val="C00000"/>
                </a:solidFill>
                <a:latin typeface="Arial Black" pitchFamily="34" charset="0"/>
              </a:rPr>
              <a:t>Васильевич</a:t>
            </a:r>
          </a:p>
          <a:p>
            <a:pPr algn="ctr"/>
            <a:r>
              <a:rPr lang="ru-RU" sz="8000" b="1" i="1" dirty="0" smtClean="0">
                <a:solidFill>
                  <a:srgbClr val="00B050"/>
                </a:solidFill>
                <a:latin typeface="Arial Black" pitchFamily="34" charset="0"/>
              </a:rPr>
              <a:t>Корнейчуков</a:t>
            </a:r>
            <a:endParaRPr lang="ru-RU" sz="4400" b="1" i="1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im0-tub-ru.yandex.net/i?id=423061603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832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2844" y="428604"/>
            <a:ext cx="4429156" cy="16430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Arial Black" pitchFamily="34" charset="0"/>
              </a:rPr>
              <a:t>Корней</a:t>
            </a:r>
            <a:endParaRPr lang="ru-RU" sz="8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4857760"/>
            <a:ext cx="8286808" cy="16430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rgbClr val="C00000"/>
                </a:solidFill>
                <a:latin typeface="Arial Black" pitchFamily="34" charset="0"/>
              </a:rPr>
              <a:t>Ч</a:t>
            </a:r>
            <a:r>
              <a:rPr lang="ru-RU" sz="9600" b="1" dirty="0" smtClean="0">
                <a:solidFill>
                  <a:srgbClr val="C00000"/>
                </a:solidFill>
                <a:latin typeface="Arial Black" pitchFamily="34" charset="0"/>
              </a:rPr>
              <a:t>уковский</a:t>
            </a:r>
            <a:endParaRPr lang="ru-RU" sz="9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571744"/>
            <a:ext cx="8286808" cy="16430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Arial Black" pitchFamily="34" charset="0"/>
              </a:rPr>
              <a:t>Корней</a:t>
            </a:r>
            <a:endParaRPr lang="ru-RU" sz="9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28604"/>
            <a:ext cx="4429156" cy="16430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8000" b="1" dirty="0" err="1" smtClean="0">
                <a:solidFill>
                  <a:srgbClr val="C00000"/>
                </a:solidFill>
                <a:latin typeface="Arial Black" pitchFamily="34" charset="0"/>
              </a:rPr>
              <a:t>чуков</a:t>
            </a:r>
            <a:endParaRPr lang="ru-RU" sz="8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Чуковск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26162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800600" y="304800"/>
            <a:ext cx="5119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505200" y="3810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Родился  в Петербурге </a:t>
            </a:r>
          </a:p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1882  году.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505200" y="1447800"/>
            <a:ext cx="56388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1901 году появилась его первая статья в газете "Одесские новости"</a:t>
            </a:r>
            <a:r>
              <a:rPr lang="ru-RU" sz="32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838200" y="3581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 1917  году  появилась первая  сказка   </a:t>
            </a:r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«Крокодил»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28595" y="4800601"/>
            <a:ext cx="807249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Последние годы жил на даче, летом  </a:t>
            </a:r>
          </a:p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собирал  детей  и устраивал для </a:t>
            </a:r>
          </a:p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них праздники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29" grpId="0"/>
      <p:bldP spid="5130" grpId="0"/>
      <p:bldP spid="51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47800" y="533400"/>
            <a:ext cx="7696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Сколько Чуковский стихов написал!</a:t>
            </a:r>
          </a:p>
          <a:p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Каждый, наверно, их все прочитал.</a:t>
            </a:r>
          </a:p>
          <a:p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Всё ж хорошо с ними встретиться снова,</a:t>
            </a:r>
          </a:p>
          <a:p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Вы к этому, ДЕТИ сегодня готовы?</a:t>
            </a:r>
          </a:p>
        </p:txBody>
      </p:sp>
      <p:pic>
        <p:nvPicPr>
          <p:cNvPr id="6149" name="Picture 5" descr="A00095C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514600"/>
            <a:ext cx="59436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352800" y="3962400"/>
            <a:ext cx="5791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И чайник шепнул утюгу:</a:t>
            </a:r>
          </a:p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«Я дальше идти не могу».</a:t>
            </a:r>
          </a:p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И заплакали блюдца:</a:t>
            </a:r>
          </a:p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Не лучше ль вернуться?»</a:t>
            </a:r>
          </a:p>
        </p:txBody>
      </p:sp>
      <p:pic>
        <p:nvPicPr>
          <p:cNvPr id="7175" name="Picture 7" descr="сканирование0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2552720" cy="2945446"/>
          </a:xfrm>
          <a:prstGeom prst="rect">
            <a:avLst/>
          </a:prstGeom>
          <a:noFill/>
        </p:spPr>
      </p:pic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>
            <a:off x="3143240" y="2743200"/>
            <a:ext cx="571504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rial"/>
                <a:cs typeface="Arial"/>
              </a:rPr>
              <a:t>"</a:t>
            </a:r>
            <a:r>
              <a:rPr lang="ru-RU" sz="36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rial"/>
                <a:cs typeface="Arial"/>
              </a:rPr>
              <a:t>Федорино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rial"/>
                <a:cs typeface="Arial"/>
              </a:rPr>
              <a:t> горе"</a:t>
            </a:r>
          </a:p>
        </p:txBody>
      </p:sp>
      <p:pic>
        <p:nvPicPr>
          <p:cNvPr id="7177" name="Picture 9" descr="IMG_0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929066"/>
            <a:ext cx="2057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 descr="IMG_00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142852"/>
            <a:ext cx="2357454" cy="247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276600" y="1600200"/>
            <a:ext cx="35052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Что такое?</a:t>
            </a:r>
          </a:p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Что случилось?</a:t>
            </a:r>
          </a:p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Отчего же</a:t>
            </a:r>
          </a:p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Всё кругом</a:t>
            </a:r>
          </a:p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Завертелось,</a:t>
            </a:r>
          </a:p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Закружилось </a:t>
            </a:r>
          </a:p>
          <a:p>
            <a:r>
              <a:rPr lang="ru-RU" sz="2800" b="1" dirty="0">
                <a:solidFill>
                  <a:srgbClr val="C00000"/>
                </a:solidFill>
                <a:latin typeface="Arial Black" pitchFamily="34" charset="0"/>
              </a:rPr>
              <a:t>И помчалось колесом? </a:t>
            </a:r>
          </a:p>
          <a:p>
            <a:pPr>
              <a:spcBef>
                <a:spcPct val="50000"/>
              </a:spcBef>
            </a:pPr>
            <a:endParaRPr lang="ru-RU" sz="28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8197" name="Picture 5" descr="Detskie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2773452" cy="2857496"/>
          </a:xfrm>
          <a:prstGeom prst="rect">
            <a:avLst/>
          </a:prstGeom>
          <a:noFill/>
        </p:spPr>
      </p:pic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4724400" y="457200"/>
            <a:ext cx="3810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rial"/>
                <a:cs typeface="Arial"/>
              </a:rPr>
              <a:t>"Мойдодыр"</a:t>
            </a:r>
          </a:p>
        </p:txBody>
      </p:sp>
      <p:pic>
        <p:nvPicPr>
          <p:cNvPr id="8199" name="Picture 7" descr="moydody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1680" y="4286256"/>
            <a:ext cx="3082320" cy="2428868"/>
          </a:xfrm>
          <a:prstGeom prst="rect">
            <a:avLst/>
          </a:prstGeom>
          <a:noFill/>
        </p:spPr>
      </p:pic>
      <p:pic>
        <p:nvPicPr>
          <p:cNvPr id="8200" name="Picture 8" descr="IMG_00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1524000"/>
            <a:ext cx="2090722" cy="236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IMG_000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3428999"/>
            <a:ext cx="2857520" cy="301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Тре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6ADAFA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320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1_Трек</vt:lpstr>
      <vt:lpstr>Слайд 1</vt:lpstr>
      <vt:lpstr>Корней Иванович Чуковский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Корней Иванович Чуковский</dc:title>
  <dc:creator>Лариса</dc:creator>
  <cp:lastModifiedBy>Лариса</cp:lastModifiedBy>
  <cp:revision>6</cp:revision>
  <dcterms:created xsi:type="dcterms:W3CDTF">2014-01-29T16:59:17Z</dcterms:created>
  <dcterms:modified xsi:type="dcterms:W3CDTF">2014-06-03T16:36:30Z</dcterms:modified>
</cp:coreProperties>
</file>