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6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2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1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E8B0-03C6-4814-B56A-3E567B403951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5594-7141-4D7D-B408-8EC7D294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4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Использование здоровье </a:t>
            </a:r>
            <a:r>
              <a:rPr lang="ru-RU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сберегающих технологий  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 логопедических занятиях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  <a:t>Учитель-логопед – </a:t>
            </a:r>
            <a:r>
              <a:rPr lang="ru-RU" sz="2800" b="1" i="1" dirty="0" err="1" smtClean="0">
                <a:solidFill>
                  <a:srgbClr val="CC00CC"/>
                </a:solidFill>
                <a:latin typeface="Georgia" pitchFamily="18" charset="0"/>
              </a:rPr>
              <a:t>Луцык</a:t>
            </a:r>
            <a: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  <a:t> О.В.</a:t>
            </a:r>
            <a:b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C00CC"/>
                </a:solidFill>
                <a:latin typeface="Georgia" pitchFamily="18" charset="0"/>
              </a:rPr>
              <a:t/>
            </a:r>
            <a:br>
              <a:rPr lang="ru-RU" sz="2800" b="1" i="1" dirty="0">
                <a:solidFill>
                  <a:srgbClr val="CC00CC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C00CC"/>
                </a:solidFill>
                <a:latin typeface="Georgia" pitchFamily="18" charset="0"/>
              </a:rPr>
              <a:t>МАДОУ № 10 «Детский сад комбинированного вида»</a:t>
            </a:r>
            <a:endParaRPr lang="ru-RU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общей моторики</a:t>
            </a:r>
            <a:r>
              <a:rPr lang="ru-RU" b="1" dirty="0" smtClean="0">
                <a:solidFill>
                  <a:srgbClr val="CC00CC"/>
                </a:solidFill>
              </a:rPr>
              <a:t/>
            </a:r>
            <a:br>
              <a:rPr lang="ru-RU" b="1" dirty="0" smtClean="0">
                <a:solidFill>
                  <a:srgbClr val="CC00CC"/>
                </a:solidFill>
              </a:rPr>
            </a:b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662" y="1435966"/>
            <a:ext cx="10152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Цели: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1. Развитие координации.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2. Стимуляция </a:t>
            </a:r>
            <a:r>
              <a:rPr lang="ru-RU" sz="3200" dirty="0" err="1" smtClean="0">
                <a:solidFill>
                  <a:srgbClr val="0000FF"/>
                </a:solidFill>
              </a:rPr>
              <a:t>проприоцептивных</a:t>
            </a:r>
            <a:r>
              <a:rPr lang="ru-RU" sz="3200" dirty="0" smtClean="0">
                <a:solidFill>
                  <a:srgbClr val="0000FF"/>
                </a:solidFill>
              </a:rPr>
              <a:t>  и кинестетических ощущений.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3. Улучшение амплитуды движений.</a:t>
            </a:r>
          </a:p>
          <a:p>
            <a:pPr algn="just">
              <a:buNone/>
            </a:pPr>
            <a:r>
              <a:rPr lang="ru-RU" sz="3200" dirty="0" err="1" smtClean="0">
                <a:solidFill>
                  <a:srgbClr val="0000FF"/>
                </a:solidFill>
              </a:rPr>
              <a:t>Физминутки</a:t>
            </a:r>
            <a:r>
              <a:rPr lang="ru-RU" sz="3200" dirty="0" smtClean="0">
                <a:solidFill>
                  <a:srgbClr val="0000FF"/>
                </a:solidFill>
              </a:rPr>
              <a:t>, динамические паузы</a:t>
            </a:r>
          </a:p>
        </p:txBody>
      </p:sp>
      <p:pic>
        <p:nvPicPr>
          <p:cNvPr id="5" name="Рисунок 4" descr="Семинар - практику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3" y="3932799"/>
            <a:ext cx="4461510" cy="241554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Подвижные игр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" y="4518587"/>
            <a:ext cx="2779542" cy="199907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231" y="1233662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- Артикуляционный;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Пальцев рук;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</a:t>
            </a:r>
            <a:r>
              <a:rPr lang="ru-RU" sz="2800" dirty="0">
                <a:solidFill>
                  <a:srgbClr val="0000FF"/>
                </a:solidFill>
              </a:rPr>
              <a:t>М</a:t>
            </a:r>
            <a:r>
              <a:rPr lang="ru-RU" sz="2800" dirty="0" smtClean="0">
                <a:solidFill>
                  <a:srgbClr val="0000FF"/>
                </a:solidFill>
              </a:rPr>
              <a:t>ышц лица и шеи.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Цели: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00FF"/>
                </a:solidFill>
              </a:rPr>
              <a:t>Нормализация мышечного тонуса.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00FF"/>
                </a:solidFill>
              </a:rPr>
              <a:t>Опосредованная стимуляция речевой области в коре головного мозга.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00FF"/>
                </a:solidFill>
              </a:rPr>
              <a:t>Развитие мелкой моторики рук и точности произношения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самомассаж</a:t>
            </a:r>
            <a:endParaRPr lang="ru-RU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E:\ФОТО ОЛЯ\IMG_92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-15" r="12561" b="4296"/>
          <a:stretch/>
        </p:blipFill>
        <p:spPr bwMode="auto">
          <a:xfrm>
            <a:off x="4187071" y="4741709"/>
            <a:ext cx="2839604" cy="198055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291" y="1490227"/>
            <a:ext cx="99470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Цели: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1. Укрепление сосудов.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2. Расслабление мышц глаз.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C00CC"/>
                </a:solidFill>
              </a:rPr>
              <a:t>Тренажёр Базарного В.Ф.</a:t>
            </a:r>
            <a:endParaRPr lang="ru-RU" sz="3200" dirty="0">
              <a:solidFill>
                <a:srgbClr val="CC00CC"/>
              </a:solidFill>
            </a:endParaRPr>
          </a:p>
        </p:txBody>
      </p:sp>
      <p:pic>
        <p:nvPicPr>
          <p:cNvPr id="5" name="Picture 26" descr="Стать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3180915"/>
            <a:ext cx="5673970" cy="329882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-363416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892" y="1994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CC00CC"/>
                </a:solidFill>
              </a:rPr>
              <a:t>Спасибо за внимание!!!</a:t>
            </a:r>
            <a:endParaRPr lang="ru-RU" sz="80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0" y="175065"/>
            <a:ext cx="1067972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применения здоровье сберегающих технологий в логопедической работе –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корре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кции речи и обеспечение оздоровления, поддержания и обогащения здоровья детей.</a:t>
            </a:r>
          </a:p>
          <a:p>
            <a:endParaRPr lang="ru-RU" dirty="0"/>
          </a:p>
        </p:txBody>
      </p:sp>
      <p:pic>
        <p:nvPicPr>
          <p:cNvPr id="3074" name="Picture 2" descr="Работа в Сочи, вакансии Обучение и воспитание в Соч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9512"/>
          <a:stretch/>
        </p:blipFill>
        <p:spPr bwMode="auto">
          <a:xfrm>
            <a:off x="8226067" y="3505200"/>
            <a:ext cx="3110302" cy="322566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769" y="690881"/>
            <a:ext cx="10726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коррекционного обучения</a:t>
            </a:r>
            <a:r>
              <a:rPr lang="ru-RU" sz="4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4000" dirty="0" smtClean="0">
              <a:solidFill>
                <a:srgbClr val="CC00CC"/>
              </a:solidFill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и предупреждение дефектов звукопроизношения;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звукового анализа;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715108" y="362716"/>
            <a:ext cx="9882554" cy="1500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здоровье сберегающих </a:t>
            </a:r>
          </a:p>
          <a:p>
            <a:pPr algn="ctr" eaLnBrk="1" hangingPunct="1"/>
            <a:r>
              <a:rPr lang="ru-RU" altLang="ru-RU" sz="40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на логопедических занятиях:</a:t>
            </a:r>
            <a:endParaRPr lang="ru-RU" altLang="ru-RU" sz="40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090467" y="4161693"/>
            <a:ext cx="2475672" cy="135291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моторики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7746631" y="4192980"/>
            <a:ext cx="2384371" cy="135291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153399" y="2381797"/>
            <a:ext cx="2356339" cy="132782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оторики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альцев рук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480318" y="2381798"/>
            <a:ext cx="2475672" cy="132782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08893" y="2400115"/>
            <a:ext cx="2356339" cy="1327823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b="1" dirty="0"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418549" y="4192980"/>
            <a:ext cx="2475672" cy="135291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</p:txBody>
      </p:sp>
    </p:spTree>
    <p:extLst>
      <p:ext uri="{BB962C8B-B14F-4D97-AF65-F5344CB8AC3E}">
        <p14:creationId xmlns:p14="http://schemas.microsoft.com/office/powerpoint/2010/main" val="23713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-189913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631" y="598548"/>
            <a:ext cx="110431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  <a:b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4" descr="Логопедические упражнения в стихах - на бэб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7" y="3904620"/>
            <a:ext cx="4375883" cy="216059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ФОТО ОЛЯ\IMG_92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725" r="14304" b="15436"/>
          <a:stretch/>
        </p:blipFill>
        <p:spPr bwMode="auto">
          <a:xfrm>
            <a:off x="7240589" y="4113850"/>
            <a:ext cx="2688857" cy="174213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9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552382"/>
            <a:ext cx="111134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Дыхательная гимнастика.</a:t>
            </a:r>
          </a:p>
          <a:p>
            <a:pPr algn="just"/>
            <a:r>
              <a:rPr lang="ru-RU" sz="4000" dirty="0" smtClean="0">
                <a:solidFill>
                  <a:srgbClr val="0000FF"/>
                </a:solidFill>
              </a:rPr>
              <a:t>Цели: </a:t>
            </a:r>
          </a:p>
          <a:p>
            <a:pPr algn="just"/>
            <a:r>
              <a:rPr lang="ru-RU" sz="3600" dirty="0" smtClean="0">
                <a:solidFill>
                  <a:srgbClr val="0000FF"/>
                </a:solidFill>
              </a:rPr>
              <a:t>1. Увеличение силы и продолжительности выдоха.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2. Нормализация ритма дыхания.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Picture 22" descr="Закон об образовании Российской Федерации после принятия зак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28" y="2948067"/>
            <a:ext cx="2832500" cy="211955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ФОТО ОЛЯ\IMG_92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9246" r="12886"/>
          <a:stretch/>
        </p:blipFill>
        <p:spPr bwMode="auto">
          <a:xfrm>
            <a:off x="8118463" y="3015305"/>
            <a:ext cx="2017566" cy="147421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 ОЛЯ\IMG_92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3468" r="23674"/>
          <a:stretch/>
        </p:blipFill>
        <p:spPr bwMode="auto">
          <a:xfrm>
            <a:off x="1090286" y="3059438"/>
            <a:ext cx="2182657" cy="138595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ОЛЯ\IMG_922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17635" r="14174"/>
          <a:stretch/>
        </p:blipFill>
        <p:spPr bwMode="auto">
          <a:xfrm>
            <a:off x="7471924" y="5067625"/>
            <a:ext cx="2303514" cy="147620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E:\ФОТО ОЛЯ\IMG_915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24429" r="18533" b="4276"/>
          <a:stretch/>
        </p:blipFill>
        <p:spPr bwMode="auto">
          <a:xfrm>
            <a:off x="992638" y="5027701"/>
            <a:ext cx="2073152" cy="155605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 ОЛЯ\IMG_914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r="11595"/>
          <a:stretch/>
        </p:blipFill>
        <p:spPr bwMode="auto">
          <a:xfrm>
            <a:off x="3956845" y="5227245"/>
            <a:ext cx="2197034" cy="147113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7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logolife.ru/wp-content/uploads/samomassajz-palc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26" y="3918737"/>
            <a:ext cx="2844335" cy="285437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36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пальцев рук</a:t>
            </a:r>
            <a:br>
              <a:rPr lang="ru-RU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</a:rPr>
              <a:t>1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 коры головного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  <a:b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центры коры головного мозга.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Стимулирует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ребенка.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Согласовывает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понятийного и двигательного центров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речи.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Способствует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артикуляционной моторики.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и координацию движений.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Подготавливает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 к письму.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Поднимает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ребенка.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C00CC"/>
                </a:solidFill>
              </a:rPr>
              <a:t/>
            </a:r>
            <a:br>
              <a:rPr lang="ru-RU" sz="2000" dirty="0" smtClean="0">
                <a:solidFill>
                  <a:srgbClr val="CC00CC"/>
                </a:solidFill>
              </a:rPr>
            </a:br>
            <a:endParaRPr lang="ru-RU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01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569" y="490122"/>
            <a:ext cx="10515600" cy="31440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8" name="Picture 6" descr="СУ ДЖОК терапия" title="су-джок терап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6975" r="9590" b="3180"/>
          <a:stretch/>
        </p:blipFill>
        <p:spPr bwMode="auto">
          <a:xfrm>
            <a:off x="520560" y="393034"/>
            <a:ext cx="2870739" cy="256036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Ическое развит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95" y="472592"/>
            <a:ext cx="3928374" cy="201293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Мелкая моторика рук у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895" y="3315327"/>
            <a:ext cx="2912581" cy="247528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6" descr="Лабиринт для развития моторики &quot;Сад&quot; GOGO 20553.Мотор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3" y="608696"/>
            <a:ext cx="2834257" cy="234470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ДЕТКИ-КОНФЕТК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r="2477" b="6438"/>
          <a:stretch/>
        </p:blipFill>
        <p:spPr bwMode="auto">
          <a:xfrm>
            <a:off x="428542" y="3613052"/>
            <a:ext cx="3604861" cy="250083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Toy-world - магазин детских игрушек - Кубик развивающий мягк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0" y="3315327"/>
            <a:ext cx="3748778" cy="245553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powerpoint по инфор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ФОТО ОЛЯ\IMG_92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8479" r="19515"/>
          <a:stretch/>
        </p:blipFill>
        <p:spPr bwMode="auto">
          <a:xfrm>
            <a:off x="583233" y="951303"/>
            <a:ext cx="2447925" cy="16446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ФОТО ОЛЯ\IMG_92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" r="13109" b="4652"/>
          <a:stretch/>
        </p:blipFill>
        <p:spPr bwMode="auto">
          <a:xfrm>
            <a:off x="8433806" y="951303"/>
            <a:ext cx="2457450" cy="17049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ОЛЯ\IMG_92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-15" r="12561" b="4296"/>
          <a:stretch/>
        </p:blipFill>
        <p:spPr bwMode="auto">
          <a:xfrm>
            <a:off x="8949892" y="3946060"/>
            <a:ext cx="2365497" cy="170912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ОТО ОЛЯ\IMG_92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8612" r="9990"/>
          <a:stretch/>
        </p:blipFill>
        <p:spPr bwMode="auto">
          <a:xfrm>
            <a:off x="458973" y="3442066"/>
            <a:ext cx="2725420" cy="161671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13086" r="17529" b="6584"/>
          <a:stretch/>
        </p:blipFill>
        <p:spPr>
          <a:xfrm>
            <a:off x="4725811" y="3775635"/>
            <a:ext cx="2682663" cy="174087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E:\ФОТО ОЛЯ\IMG_921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4" t="6350"/>
          <a:stretch/>
        </p:blipFill>
        <p:spPr bwMode="auto">
          <a:xfrm>
            <a:off x="4885834" y="867704"/>
            <a:ext cx="2386061" cy="172824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2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210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Использование здоровье сберегающих технологий  на  логопедических занятиях  Учитель-логопед – Луцык О.В.    МАДОУ № 10 «Детский сад комбинированного вида»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мелкой моторики пальцев рук 1. Повышает тонус коры головного мозга. 2. Развивает речевые центры коры головного мозга. 3. Стимулирует развитие речи ребенка. 4. Согласовывает работу понятийного и двигательного центров        речи. 5. Способствует улучшению артикуляционной моторики. 6. Развивает чувство ритма и координацию движений. 7. Подготавливает руку к письму. 8. Поднимает настроение ребенка.  </vt:lpstr>
      <vt:lpstr>      </vt:lpstr>
      <vt:lpstr>Презентация PowerPoint</vt:lpstr>
      <vt:lpstr>Упражнения для развития общей моторики </vt:lpstr>
      <vt:lpstr>Логопедический самомассаж</vt:lpstr>
      <vt:lpstr>Зрительная гимнастика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дошкольников основ здорового образа жизни на  логопедических занятиях  Учитель-логопед – Луцык О.В.    МАДОУ № 10 «Детский сад комбинированного вида»</dc:title>
  <dc:creator>Паутова</dc:creator>
  <cp:lastModifiedBy>Паутова</cp:lastModifiedBy>
  <cp:revision>28</cp:revision>
  <dcterms:created xsi:type="dcterms:W3CDTF">2014-12-15T03:56:09Z</dcterms:created>
  <dcterms:modified xsi:type="dcterms:W3CDTF">2015-03-13T06:47:23Z</dcterms:modified>
</cp:coreProperties>
</file>