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E4AED-775F-4C0E-AE16-F44D8E696C90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2CD6-139E-4E30-88DF-B5B75ABF17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Monotype Corsiva" pitchFamily="66" charset="0"/>
              </a:rPr>
              <a:t>Русская народная сказка </a:t>
            </a:r>
            <a:endParaRPr lang="ru-RU" sz="7200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3399"/>
                </a:solidFill>
                <a:latin typeface="Monotype Corsiva" pitchFamily="66" charset="0"/>
              </a:rPr>
              <a:t>«Самое дорогое»</a:t>
            </a:r>
            <a:endParaRPr lang="ru-RU" sz="8000" b="1" dirty="0">
              <a:solidFill>
                <a:srgbClr val="FF3399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44" y="6000768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Monotype Corsiva" pitchFamily="66" charset="0"/>
              </a:rPr>
              <a:t>3 класс</a:t>
            </a:r>
            <a:endParaRPr lang="ru-RU" sz="3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Documents and Settings\Администратор\Мои документы\Samoe_dorogoe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6617896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14546" y="450057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Да опомнись, дед! На что нам большое-пребольшое стадо? Нам с ним не управится будет. Ведь есть у нас коровушка Буренушка, молоко дает, есть шесть овечек - шерсть дают. На что нам большое-то?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Documents and Settings\Администратор\Мои документы\Samoe_dorogoe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6950642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4291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А может попросить у Лесного Деда тысячу курочек? - старик спрашивает. </a:t>
            </a:r>
          </a:p>
          <a:p>
            <a:endParaRPr lang="ru-RU" dirty="0" smtClean="0"/>
          </a:p>
          <a:p>
            <a:r>
              <a:rPr lang="ru-RU" dirty="0" smtClean="0"/>
              <a:t>- Ну куда нам с тобой тысячу курочек? Чем мы их кормить станем?  Что с ними делать будем? Есть у нас три курочки-хохлатки, есть Петя-петушок, нам и довольно.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Documents and Settings\Администратор\Мои документы\Samoe_dorogoe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6315524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2862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А хочешь, бабка, я тебе у Лесного Деда пятьсот новых сарафанов выпрошу? - старик говорит. </a:t>
            </a:r>
          </a:p>
          <a:p>
            <a:endParaRPr lang="ru-RU" dirty="0" smtClean="0"/>
          </a:p>
          <a:p>
            <a:r>
              <a:rPr lang="ru-RU" dirty="0" smtClean="0"/>
              <a:t>- Опомнись , дед! Да когда же я их носить-то стану? Да как я их стирать-то буду? И подумать страшно! Не надо мне новых сарафанов, мне и моих трех старых хватит.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:\Documents and Settings\Администратор\Мои документы\Samoe_dorogoe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290"/>
            <a:ext cx="5813843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399567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Вздохнул старик: </a:t>
            </a:r>
          </a:p>
          <a:p>
            <a:endParaRPr lang="ru-RU" dirty="0" smtClean="0"/>
          </a:p>
          <a:p>
            <a:r>
              <a:rPr lang="ru-RU" dirty="0" smtClean="0"/>
              <a:t>- Ой, баба, беда мне с тобой! Ничего-то ты не хочешь.</a:t>
            </a:r>
          </a:p>
          <a:p>
            <a:endParaRPr lang="ru-RU" dirty="0" smtClean="0"/>
          </a:p>
          <a:p>
            <a:r>
              <a:rPr lang="ru-RU" dirty="0" smtClean="0"/>
              <a:t>- Ох, дед, да и мне с тобой-то горюшко. чего только не навыдумывал!</a:t>
            </a:r>
          </a:p>
          <a:p>
            <a:endParaRPr lang="ru-RU" dirty="0" smtClean="0"/>
          </a:p>
          <a:p>
            <a:r>
              <a:rPr lang="ru-RU" dirty="0" smtClean="0"/>
              <a:t>-Ну, ладно, - старик говорит, - Утро вечера мудренее. Авось чего-нибудь надумаем.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:\Documents and Settings\Администратор\Мои документы\Samoe_dorogoe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28"/>
            <a:ext cx="6128879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572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Легли они спать, а утром старик веселый встает: </a:t>
            </a:r>
          </a:p>
          <a:p>
            <a:endParaRPr lang="ru-RU" dirty="0" smtClean="0"/>
          </a:p>
          <a:p>
            <a:r>
              <a:rPr lang="ru-RU" dirty="0" smtClean="0"/>
              <a:t>- Я, - говорит, -бабка, знаю, чего у Лесного Деда просить надо! </a:t>
            </a:r>
          </a:p>
          <a:p>
            <a:r>
              <a:rPr lang="ru-RU" dirty="0" smtClean="0"/>
              <a:t>Оделся и пошел в лес.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:\Documents and Settings\Администратор\Мои документы\Samoe_dorogoe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290"/>
            <a:ext cx="6480000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572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Приходит он на знакомую полянку - а навстречу ему Лесной Дед, в мохнатые ветки одет, в волосах шишки еловые, в бороде шишки сосновые, седые усы до земли висят, глаза огоньками зелеными горят.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:\Documents and Settings\Администратор\Мои документы\Samoe_dorogoe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66"/>
            <a:ext cx="6347783" cy="388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5984" y="4572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Ну как, - говорит, - надумал ты, старичок, чего тебе у меня просит надобно? </a:t>
            </a:r>
          </a:p>
          <a:p>
            <a:endParaRPr lang="ru-RU" dirty="0" smtClean="0"/>
          </a:p>
          <a:p>
            <a:r>
              <a:rPr lang="ru-RU" dirty="0" smtClean="0"/>
              <a:t>- Надумал. - отвечает старик, - не надо нам не богатства. ни скота, ни другого добра ненужного. Не это на свете самое дорогое!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:\Documents and Settings\Администратор\Мои документы\Samoe_dorogoe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57166"/>
            <a:ext cx="5981558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4291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Так чего же ты хочешь? - Лесной Дед спрашивает. А старик и отвечает: </a:t>
            </a:r>
          </a:p>
          <a:p>
            <a:endParaRPr lang="ru-RU" dirty="0" smtClean="0"/>
          </a:p>
          <a:p>
            <a:r>
              <a:rPr lang="ru-RU" dirty="0" smtClean="0"/>
              <a:t>- Вот ты так сделай, чтобы наш ножик да прялка никогда не ломались, да чтобы руки у нас всегда здоровыми были; тогда, все что нам нужно, мы с бабкой сами заработаем.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:\Documents and Settings\Администратор\Мои документы\Samoe_dorogoe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85728"/>
            <a:ext cx="6128879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64344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Хорошо, ты, старичок, придумал, - Лесной Дед говорит, - пусть будет по-твоему. Договорились они, распрощались, и пошел наш старик домой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:\Documents and Settings\Администратор\Мои документы\Samoe_dorogoe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290"/>
            <a:ext cx="6069067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45720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 зажили они со старухой по-прежнему: старик корзины плетет, старуха шерсть прядет, чулки да рукавица вяжет... Работают оба. Тем и кормятся. Все, что нужно, есть у них. И хорошо живут, счастливо!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Documents and Settings\Администратор\Мои документы\Samoe_dorogoe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6797086" cy="388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5984" y="47148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За лесом за еловым, под солнышком под веселым в маленькой деревушке жили-были старик со старушкой. Старик ивовые прутья резал. корзины плел, старуха шерсть пряла, чулки да рукавицы вязала.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500174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786058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3429000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4714884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57488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143504" y="2143116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14480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285984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000496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143504" y="407194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00496" y="2786058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00496" y="1500174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00496" y="857232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00496" y="214290"/>
            <a:ext cx="57150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71472" y="2071678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14414" y="714356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00430" y="14285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42910" y="400050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15074" y="5714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215074" y="5714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Documents and Settings\Администратор\Мои документы\Samoe_dorogoe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6380312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50057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Как-то раз случилась беда: сломалась у старухи прялка, а у ножа, которым старик прутья резал, ручка треснула. Вот и говорит старуха:</a:t>
            </a:r>
          </a:p>
          <a:p>
            <a:endParaRPr lang="ru-RU" dirty="0" smtClean="0"/>
          </a:p>
          <a:p>
            <a:r>
              <a:rPr lang="ru-RU" dirty="0" smtClean="0"/>
              <a:t>- Сходи-ка ты, дед, в лес, выруби деревце. Сделаем новую прялку и ручку к ножу.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Documents and Settings\Администратор\Мои документы\Samoe_dorogoe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5952939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4291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Ладно, бабка, схожу, - ответил старик.</a:t>
            </a:r>
          </a:p>
          <a:p>
            <a:endParaRPr lang="ru-RU" dirty="0" smtClean="0"/>
          </a:p>
          <a:p>
            <a:r>
              <a:rPr lang="ru-RU" dirty="0" smtClean="0"/>
              <a:t> Собрался и пошел в лес.</a:t>
            </a:r>
          </a:p>
          <a:p>
            <a:r>
              <a:rPr lang="ru-RU" dirty="0" smtClean="0"/>
              <a:t>Приходит старик в лес. Выбрал подходящее деревце. Но только он топором замахнулся - так на месте и замер: батюшки, да это кто же такой?!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:\Documents and Settings\Администратор\Мои документы\Samoe_dorogoe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52"/>
            <a:ext cx="5529600" cy="388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71670" y="399567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Выходит из чащи Лесной Дед. Был это Дед в мохнатые ветки одет, в волосах шишки еловые, в бороде шишки сосновые, седые усы до земли висят, глаза огоньками зелеными горят. </a:t>
            </a:r>
          </a:p>
          <a:p>
            <a:endParaRPr lang="ru-RU" dirty="0" smtClean="0"/>
          </a:p>
          <a:p>
            <a:r>
              <a:rPr lang="ru-RU" dirty="0" smtClean="0"/>
              <a:t>- Не трогай, старичок, моих деревьев, - говорит Лесной Дед, - ведь все они живые, тоже жить хотят. Лучше попроси у меня, что тебе надобно, все тебе дам.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Documents and Settings\Администратор\Мои документы\Samoe_dorogoe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52"/>
            <a:ext cx="5554306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399567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Удивился наш старик. Не знает, что и сказать. но спорить не стал. Подумал и говорит: </a:t>
            </a:r>
          </a:p>
          <a:p>
            <a:endParaRPr lang="ru-RU" dirty="0" smtClean="0"/>
          </a:p>
          <a:p>
            <a:r>
              <a:rPr lang="ru-RU" dirty="0" smtClean="0"/>
              <a:t>- Хорошо, только погоди, я должен домой сходить, со старухой посоветоваться.</a:t>
            </a:r>
          </a:p>
          <a:p>
            <a:endParaRPr lang="ru-RU" dirty="0" smtClean="0"/>
          </a:p>
          <a:p>
            <a:r>
              <a:rPr lang="ru-RU" dirty="0" smtClean="0"/>
              <a:t>- Ладно, - отвечает Лесной Дед, - иди, посоветуйся, а завтра опять на это место приходи.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Documents and Settings\Администратор\Мои документы\Samoe_dorogoe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52"/>
            <a:ext cx="6413171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07194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Прибегает старик домой. Встречает его старуха: </a:t>
            </a:r>
          </a:p>
          <a:p>
            <a:endParaRPr lang="ru-RU" dirty="0" smtClean="0"/>
          </a:p>
          <a:p>
            <a:r>
              <a:rPr lang="ru-RU" dirty="0" smtClean="0"/>
              <a:t>- Что же ты, старый, зачем в лес ходил? Даже и деревца не вырубил?</a:t>
            </a:r>
          </a:p>
          <a:p>
            <a:r>
              <a:rPr lang="ru-RU" dirty="0" smtClean="0"/>
              <a:t>А старик смеется:</a:t>
            </a:r>
          </a:p>
          <a:p>
            <a:endParaRPr lang="ru-RU" dirty="0" smtClean="0"/>
          </a:p>
          <a:p>
            <a:r>
              <a:rPr lang="ru-RU" dirty="0" smtClean="0"/>
              <a:t>- Не серчай, бабка! Идем в избу. Послушай-ка, что со мною было!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Documents and Settings\Администратор\Мои документы\Samoe_dorogoe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290"/>
            <a:ext cx="5099011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14546" y="414338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Вошли они в избу, уселись на лавку, старик и принялся рассказывать, как вышел к нему из чащи Лесной Дед и что было потом.  </a:t>
            </a:r>
          </a:p>
          <a:p>
            <a:endParaRPr lang="ru-RU" dirty="0" smtClean="0"/>
          </a:p>
          <a:p>
            <a:r>
              <a:rPr lang="ru-RU" dirty="0" smtClean="0"/>
              <a:t>- Вот теперь и подумаем, чего у Лесного Деда просить будем, - старик говорит. - Хочешь, бабка, попросим у него много-много денег? Он даст. Он ведь лесной хозяин, все клады, в лесу зарытые, знает.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Documents and Settings\Администратор\Мои документы\Samoe_dorogoe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290"/>
            <a:ext cx="5271884" cy="388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5984" y="414338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Что ты, старый! На что нам много-много денег? Нам их прятать негде. Да и боятся будем, что их ночью воры утащат. Нет, дед, не надо нам чужих денег. Нам и своих хватит. </a:t>
            </a:r>
          </a:p>
          <a:p>
            <a:endParaRPr lang="ru-RU" dirty="0" smtClean="0"/>
          </a:p>
          <a:p>
            <a:r>
              <a:rPr lang="ru-RU" dirty="0" smtClean="0"/>
              <a:t>- Ну хочешь, - старик говорит, - попросим большое-пребольшое стадо коров и овец? Будем их на луговине пасти.</a:t>
            </a: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898</Words>
  <Application>Microsoft Office PowerPoint</Application>
  <PresentationFormat>Экран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Русская народная сказка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Zver</cp:lastModifiedBy>
  <cp:revision>6</cp:revision>
  <dcterms:created xsi:type="dcterms:W3CDTF">2002-01-01T00:52:17Z</dcterms:created>
  <dcterms:modified xsi:type="dcterms:W3CDTF">2002-01-01T01:43:48Z</dcterms:modified>
</cp:coreProperties>
</file>