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71" r:id="rId6"/>
    <p:sldId id="263" r:id="rId7"/>
    <p:sldId id="265" r:id="rId8"/>
    <p:sldId id="264" r:id="rId9"/>
    <p:sldId id="266" r:id="rId10"/>
    <p:sldId id="274" r:id="rId11"/>
    <p:sldId id="272" r:id="rId12"/>
    <p:sldId id="273" r:id="rId13"/>
    <p:sldId id="275" r:id="rId14"/>
    <p:sldId id="276" r:id="rId15"/>
    <p:sldId id="277" r:id="rId16"/>
    <p:sldId id="278" r:id="rId17"/>
    <p:sldId id="279" r:id="rId18"/>
    <p:sldId id="283" r:id="rId19"/>
    <p:sldId id="280" r:id="rId20"/>
    <p:sldId id="286" r:id="rId21"/>
    <p:sldId id="281" r:id="rId22"/>
    <p:sldId id="287" r:id="rId23"/>
    <p:sldId id="289" r:id="rId24"/>
    <p:sldId id="293" r:id="rId25"/>
    <p:sldId id="29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9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C6E745-A973-4E9D-BC80-4D9DC62CFB02}" type="datetimeFigureOut">
              <a:rPr lang="ru-RU" smtClean="0"/>
              <a:pPr/>
              <a:t>14.03.2015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278350-3999-4E45-8ABE-09865F82911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7989512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196752"/>
            <a:ext cx="7632848" cy="5112568"/>
          </a:xfrm>
        </p:spPr>
        <p:txBody>
          <a:bodyPr>
            <a:normAutofit/>
          </a:bodyPr>
          <a:lstStyle/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Физкультурно-оздоровительная технология,</a:t>
            </a:r>
          </a:p>
          <a:p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направленная на физическое развитие и укрепление здоровья ребенка</a:t>
            </a: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r>
              <a:rPr lang="ru-RU" sz="57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D60093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«Будь здоров!»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Физкультурный проект работы </a:t>
            </a:r>
          </a:p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 детьми средней группы</a:t>
            </a:r>
          </a:p>
          <a:p>
            <a:endParaRPr lang="ru-RU" b="1" dirty="0" smtClean="0"/>
          </a:p>
          <a:p>
            <a:endParaRPr lang="ru-RU" sz="1900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Провела воспитатель:</a:t>
            </a:r>
          </a:p>
          <a:p>
            <a:r>
              <a:rPr lang="ru-RU" sz="17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Попова А.А.</a:t>
            </a:r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  <p:pic>
        <p:nvPicPr>
          <p:cNvPr id="2050" name="Picture 2" descr="C:\Documents and Settings\Ольга\Рабочий стол\спорт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573016"/>
            <a:ext cx="3389387" cy="28803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D6009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2004832"/>
          </a:xfrm>
        </p:spPr>
        <p:txBody>
          <a:bodyPr>
            <a:prstTxWarp prst="textDoubleWave1">
              <a:avLst/>
            </a:prstTxWarp>
            <a:noAutofit/>
          </a:bodyPr>
          <a:lstStyle/>
          <a:p>
            <a:pPr algn="ctr"/>
            <a:r>
              <a:rPr lang="ru-RU" sz="4000" b="1" u="sng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«В стране Болячке»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Очень серьёзная СКАЗКА-БЕСЕДА для дошкольников)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933056"/>
            <a:ext cx="8229600" cy="2391544"/>
          </a:xfrm>
        </p:spPr>
        <p:txBody>
          <a:bodyPr/>
          <a:lstStyle/>
          <a:p>
            <a:pPr>
              <a:buNone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научить ребёнка заботиться о своём здоровье.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/>
              <a:t>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476672"/>
            <a:ext cx="8712968" cy="2520280"/>
          </a:xfrm>
        </p:spPr>
        <p:txBody>
          <a:bodyPr/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     «Как начинаются сказки? В некотором царстве, За тридевять земель, Живало – бывало. Начнём и мы по-простому. Жили - были два братца. Один в школе учился, во втором классе, а другой ещё маленький - Петька да Антошка. Жили не тужили, да однажды Петька из школы пришёл, а братца Антошки дома нет. Искал его, искал не нашёл…</a:t>
            </a:r>
          </a:p>
          <a:p>
            <a:r>
              <a:rPr lang="ru-RU" sz="1600" b="0" i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Посмотрел на свою собачку Пыжика, а та вдруг заговорила голосом человечьим: Антошку утащила колдунья Ангина…»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14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043608" y="2996952"/>
            <a:ext cx="3307859" cy="3268895"/>
          </a:xfrm>
          <a:prstGeom prst="round2Same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Содержимое 8" descr="15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5724128" y="2852936"/>
            <a:ext cx="3096344" cy="3447584"/>
          </a:xfrm>
          <a:prstGeom prst="cloudCallout">
            <a:avLst/>
          </a:prstGeom>
          <a:ln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80020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«…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Фурацилин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к ней подскочил, в ведёрко её опустил и как давай полоскать. Полоскал, - полоскал, и сделалась она из красной - розовая, а потом исчезла. Все радостно запрыгали ,но рано! Оглянулись - Антошки нет!...»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16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755576" y="2708920"/>
            <a:ext cx="3096344" cy="38066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Содержимое 10" descr="17.jpg"/>
          <p:cNvPicPr>
            <a:picLocks noGrp="1" noChangeAspect="1"/>
          </p:cNvPicPr>
          <p:nvPr>
            <p:ph sz="half" idx="2"/>
          </p:nvPr>
        </p:nvPicPr>
        <p:blipFill>
          <a:blip r:embed="rId3" cstate="screen"/>
          <a:stretch>
            <a:fillRect/>
          </a:stretch>
        </p:blipFill>
        <p:spPr>
          <a:xfrm>
            <a:off x="4716016" y="2636912"/>
            <a:ext cx="3318718" cy="3851540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«…Глядят, а его несёт какая - то высокая особа.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Фурацилин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говорит: "Это тётка Высокая Температура, а её дожидается дядька Озноб. Тётка эта вообще - то не плохая, но её схватила злющая королева страны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Болючки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 Простуда из нормальной превратила в высокую. Я с ней не могу бороться. Бегите сами, спасайте Антошку!…»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18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419742" y="2276872"/>
            <a:ext cx="4096474" cy="4047728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«…Петька и Пыжик догнали Высокую температуру в лесу на полянке. Она устала и отдыхала, спала, стоя у дерева. Антошка рядом лежит - красный…»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699792" y="2204864"/>
            <a:ext cx="3347536" cy="4119736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2304256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«…На встречу к ним вышли  девочка и мальчик, они представились ГВОЗДИЧКА и ЛИМОНЧИК.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Лимончик подал Петьке кусок лимонной корочки,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Гвоздичка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гвоздику (пряность) и посоветовали: "Прежде чем бежать по следам этих стариков - пожуйте корочку и гвоздику и тогда для вас эти дедули не страшны. - А кто они? - это любимчики королевы Простуды - Насморк Апчхи и Кашель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Кхей-Кхей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Они боятся меня и моей подружки…»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59832" y="2749236"/>
            <a:ext cx="3181218" cy="357536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вал 4"/>
          <p:cNvSpPr/>
          <p:nvPr/>
        </p:nvSpPr>
        <p:spPr>
          <a:xfrm>
            <a:off x="10188624" y="3861048"/>
            <a:ext cx="45719" cy="72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«…Наконец, они подошли к стенам какого - то города. Постучали в ворота, а они такие мягкие, потрогали стену, а она как подушка. Тут к ним прилетела ворона и прокаркала, что они находятся у СТРАНЫ ВАТНЫХ ОДЕЯЛ…»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1530" y="1935163"/>
            <a:ext cx="4720939" cy="4389437"/>
          </a:xfrm>
          <a:ln w="28575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«…Ворона прочла им учёную лекцию: " Чтобы не бояться простуды, надо одеваться по погоде, второе - делать зарядку, третье - обтираться холодной водой или принимать такой же душ! Вот три золотых правила! …»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4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3020302" y="1935163"/>
            <a:ext cx="3103396" cy="4389437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67544" y="548680"/>
            <a:ext cx="77152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БЕСЕДА: «Витамины я люблю – </a:t>
            </a:r>
            <a:b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быть здоровым я хочу»</a:t>
            </a:r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Научить ребёнка заботиться о своём   здоровье. 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3682752" cy="12137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Помни истину простую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Лучше видит только тот,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жует морковь сырую,</a:t>
            </a:r>
          </a:p>
          <a:p>
            <a:pPr>
              <a:spcBef>
                <a:spcPts val="0"/>
              </a:spcBef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Или сок морковный пьёт.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88024" y="1859757"/>
            <a:ext cx="3898776" cy="120920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Никогда не унываю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И улыбка на лице,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Потому что принимаю</a:t>
            </a:r>
          </a:p>
          <a:p>
            <a:r>
              <a:rPr lang="ru-RU" sz="4500" dirty="0" smtClean="0">
                <a:latin typeface="Times New Roman" pitchFamily="18" charset="0"/>
                <a:cs typeface="Times New Roman" pitchFamily="18" charset="0"/>
              </a:rPr>
              <a:t>Витамины А, Б, С.</a:t>
            </a:r>
          </a:p>
          <a:p>
            <a:endParaRPr lang="ru-RU" dirty="0"/>
          </a:p>
        </p:txBody>
      </p:sp>
      <p:pic>
        <p:nvPicPr>
          <p:cNvPr id="8" name="Содержимое 7" descr="5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2483768" y="3429000"/>
            <a:ext cx="3552395" cy="2664296"/>
          </a:xfrm>
          <a:ln w="28575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  <a:endParaRPr lang="ru-RU" sz="3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412776"/>
            <a:ext cx="4040188" cy="65935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спортивном зале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340768"/>
            <a:ext cx="4041775" cy="65484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бассейне</a:t>
            </a:r>
            <a:endParaRPr lang="ru-RU" sz="28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1050013.JPG"/>
          <p:cNvPicPr>
            <a:picLocks noGrp="1" noChangeAspect="1"/>
          </p:cNvPicPr>
          <p:nvPr>
            <p:ph sz="quarter" idx="2"/>
          </p:nvPr>
        </p:nvPicPr>
        <p:blipFill>
          <a:blip r:embed="rId2" cstate="screen"/>
          <a:stretch>
            <a:fillRect/>
          </a:stretch>
        </p:blipFill>
        <p:spPr>
          <a:xfrm>
            <a:off x="179512" y="2852936"/>
            <a:ext cx="4040188" cy="3030141"/>
          </a:xfrm>
          <a:ln w="38100">
            <a:solidFill>
              <a:srgbClr val="00B0F0"/>
            </a:solidFill>
          </a:ln>
        </p:spPr>
      </p:pic>
      <p:pic>
        <p:nvPicPr>
          <p:cNvPr id="8" name="Содержимое 7" descr="P1050104.JPG"/>
          <p:cNvPicPr>
            <a:picLocks noGrp="1" noChangeAspect="1"/>
          </p:cNvPicPr>
          <p:nvPr>
            <p:ph sz="quarter" idx="4"/>
          </p:nvPr>
        </p:nvPicPr>
        <p:blipFill>
          <a:blip r:embed="rId3" cstate="screen"/>
          <a:stretch>
            <a:fillRect/>
          </a:stretch>
        </p:blipFill>
        <p:spPr>
          <a:xfrm>
            <a:off x="4645025" y="2922191"/>
            <a:ext cx="4041775" cy="3031331"/>
          </a:xfrm>
          <a:ln w="38100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Цель: </a:t>
            </a:r>
            <a:endParaRPr lang="ru-RU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Повысить стремление родителей использовать двигательную деятельность  с детьми для  формирования основ здорового образа жизни.</a:t>
            </a:r>
          </a:p>
          <a:p>
            <a:endParaRPr lang="ru-RU" dirty="0"/>
          </a:p>
        </p:txBody>
      </p:sp>
      <p:pic>
        <p:nvPicPr>
          <p:cNvPr id="8" name="Содержимое 7" descr="спорт3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364088" y="2492896"/>
            <a:ext cx="2808312" cy="2304256"/>
          </a:xfrm>
          <a:prstGeom prst="roundRect">
            <a:avLst/>
          </a:prstGeom>
          <a:ln w="57150">
            <a:solidFill>
              <a:srgbClr val="D6009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14352"/>
            <a:ext cx="3033464" cy="1690512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(РАССМАТРИВАНИЕ ИЛЛЮСТРАЦИЙ)</a:t>
            </a:r>
            <a:b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2204864"/>
            <a:ext cx="3105472" cy="4043536"/>
          </a:xfrm>
        </p:spPr>
        <p:txBody>
          <a:bodyPr/>
          <a:lstStyle/>
          <a:p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ПОСЛОВИЦЫ И ПОГОВОРКИ ПРО ЗДОРОВЬЕ И СПОРТ.</a:t>
            </a:r>
            <a:endParaRPr lang="ru-RU" sz="2000" dirty="0" smtClean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3707904" y="620688"/>
            <a:ext cx="5111750" cy="5915744"/>
          </a:xfrm>
          <a:ln w="28575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Закаляй свое тело с пользой для дела.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Холода не бойся, сам по пояс мойся.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Кто спортом занимается, тот силы набирается.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Солнце, воздух и вода помогают нам всегда.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Кто любит спорт, тот здоров и бодр.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Смекалка нужна, и закалка важна.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В здоровом теле здоровый дух.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Паруса да снасти у спортсмена во власти.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Смолоду закалишься, на весь век сгодишься.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Солнце, воздух и вода - наши верные друзья. </a:t>
            </a:r>
          </a:p>
          <a:p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38915" name="Picture 3" descr="C:\Documents and Settings\Ольга\Рабочий стол\группа8\Фото00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3645024"/>
            <a:ext cx="1870938" cy="249458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ВЫСТАВКА ДЕТСКИХ РАБОТ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 спорте.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683568" y="1628800"/>
            <a:ext cx="3285431" cy="44338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Содержимое 3" descr="Фото0003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1772816"/>
            <a:ext cx="3888432" cy="29163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</a:t>
            </a:r>
            <a:r>
              <a:rPr lang="ru-RU" sz="66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9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sz="4900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спорт проект\спорт6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908093" y="3212976"/>
            <a:ext cx="3332824" cy="249961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936104"/>
          </a:xfrm>
        </p:spPr>
        <p:txBody>
          <a:bodyPr>
            <a:noAutofit/>
          </a:bodyPr>
          <a:lstStyle/>
          <a:p>
            <a:pPr algn="ctr"/>
            <a:r>
              <a:rPr lang="ru-RU" sz="2000" b="1" u="sng" dirty="0" smtClean="0">
                <a:ln w="10541" cmpd="sng">
                  <a:solidFill>
                    <a:srgbClr val="D60093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КОНСУЛЬТАЦИИ  ДЛЯ  РОДИТЕЛЕЙ</a:t>
            </a:r>
            <a:br>
              <a:rPr lang="ru-RU" sz="2000" b="1" u="sng" dirty="0" smtClean="0">
                <a:ln w="10541" cmpd="sng">
                  <a:solidFill>
                    <a:srgbClr val="D60093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u="sng" dirty="0" smtClean="0">
                <a:ln w="10541" cmpd="sng">
                  <a:solidFill>
                    <a:srgbClr val="D60093"/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(«Расскажите детям») </a:t>
            </a:r>
            <a: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6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268760"/>
            <a:ext cx="5256584" cy="5256584"/>
          </a:xfrm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«Закаливание - это тренировка защитных сил организма. Закаленный человек легко переносит жару и холод, резкие перемены внешней температуры, способные ослабить защитные силы организма. Во время закаливания человек становится более сдержанным, спокойным, улучшается настроение, появляется бодрость. И, главное, человек меньше простужается, а если вдруг заболевает, то болезнь проходит быстро и легко.        Закаливание нужно проводить изо дня в день, без длительных перерывов и независимо от погодных условий. Закаливание организма - это воздушные и солнечные ванны, ножные ванны, обтирание, купания в открытых водоемах, обливание холодной водой, контрастный душ (горячий и холодный попеременно). Даже хождение босиком - это тоже закаливание. ..»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я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6444208" y="2630223"/>
            <a:ext cx="2318732" cy="335311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br>
              <a:rPr lang="ru-RU" sz="3200" b="1" u="sng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</a:br>
            <a:r>
              <a:rPr lang="ru-RU" sz="3200" b="1" u="sng" dirty="0" smtClean="0">
                <a:ln>
                  <a:solidFill>
                    <a:srgbClr val="D60093"/>
                  </a:solidFill>
                </a:ln>
                <a:latin typeface="Times New Roman" pitchFamily="18" charset="0"/>
                <a:cs typeface="Times New Roman" pitchFamily="18" charset="0"/>
              </a:rPr>
              <a:t> ДЛЯ РОДИТЕЛЕЙ</a:t>
            </a:r>
            <a:endParaRPr lang="ru-RU" sz="3200" dirty="0"/>
          </a:p>
        </p:txBody>
      </p:sp>
      <p:pic>
        <p:nvPicPr>
          <p:cNvPr id="7" name="Содержимое 6" descr="п.jpg"/>
          <p:cNvPicPr>
            <a:picLocks noGrp="1" noChangeAspect="1"/>
          </p:cNvPicPr>
          <p:nvPr>
            <p:ph idx="4294967295"/>
          </p:nvPr>
        </p:nvPicPr>
        <p:blipFill>
          <a:blip r:embed="rId2" cstate="screen"/>
          <a:stretch>
            <a:fillRect/>
          </a:stretch>
        </p:blipFill>
        <p:spPr>
          <a:xfrm>
            <a:off x="2987824" y="2132856"/>
            <a:ext cx="3635896" cy="434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772816"/>
            <a:ext cx="7632848" cy="1584176"/>
          </a:xfrm>
        </p:spPr>
        <p:txBody>
          <a:bodyPr>
            <a:prstTxWarp prst="textCanUp">
              <a:avLst/>
            </a:prstTxWarp>
            <a:normAutofit/>
          </a:bodyPr>
          <a:lstStyle/>
          <a:p>
            <a:pPr algn="ctr"/>
            <a:r>
              <a:rPr lang="ru-RU" sz="3600" dirty="0" smtClean="0">
                <a:ln w="1905">
                  <a:solidFill>
                    <a:srgbClr val="00206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ВНИМАНИЕ!!</a:t>
            </a:r>
            <a:endParaRPr lang="ru-RU" sz="3600" b="1" dirty="0">
              <a:ln w="1905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84752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92488"/>
          </a:xfrm>
        </p:spPr>
        <p:txBody>
          <a:bodyPr/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Дать представление родителям о значимости совместной двигательной  деятельности  с детьми 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Расширить знания родителей о физических умениях и навыках детей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Способствовать созданию активной позиции родителей  в совместной двигательной деятельности с детьми</a:t>
            </a: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Заинтересовать родителей укреплять  здоровый  образ жизни  в семье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764704"/>
            <a:ext cx="7931224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Выполнение проекта:</a:t>
            </a:r>
            <a:br>
              <a:rPr lang="ru-RU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44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908720"/>
            <a:ext cx="4040188" cy="720080"/>
          </a:xfrm>
        </p:spPr>
        <p:txBody>
          <a:bodyPr/>
          <a:lstStyle/>
          <a:p>
            <a:pPr algn="ctr"/>
            <a:endParaRPr lang="ru-RU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детьми: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908720"/>
            <a:ext cx="4041775" cy="792089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0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родителями: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23528" y="1700808"/>
            <a:ext cx="4173860" cy="4659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ЕЖЕДНЕВНАЯ ПРОФИЛАКТИЧЕСКАЯ РАБОТА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БЕСЕДЫ 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ФИЗКУЛЬТУРНЫЕ ЗАНЯТИЯ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 ИГРЫ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иллюстраций)</a:t>
            </a: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ВЫСТАВКА ДЕТСКИХ РАБОТ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о спорте.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8024" y="1700808"/>
            <a:ext cx="3960440" cy="465951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ru-RU" sz="1600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КОНСУЛЬТАЦИИ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НАГЛЯДНАЯ ИНФОРМАЦИЯ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 с детьми</a:t>
            </a:r>
            <a:endParaRPr lang="ru-RU" sz="6600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Ольга\Рабочий стол\спорт проект\спорт6.jpg"/>
          <p:cNvPicPr>
            <a:picLocks noChangeAspect="1" noChangeArrowheads="1"/>
          </p:cNvPicPr>
          <p:nvPr/>
        </p:nvPicPr>
        <p:blipFill>
          <a:blip r:embed="rId2" cstate="screen"/>
          <a:stretch>
            <a:fillRect/>
          </a:stretch>
        </p:blipFill>
        <p:spPr bwMode="auto">
          <a:xfrm>
            <a:off x="2699792" y="3212976"/>
            <a:ext cx="3749427" cy="24996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Гимнастика пробуждения,</a:t>
            </a:r>
            <a:b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дорожка «здоровья»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628801"/>
            <a:ext cx="3826768" cy="3600399"/>
          </a:xfrm>
          <a:scene3d>
            <a:camera prst="isometricOffAxis2Left"/>
            <a:lightRig rig="threePt" dir="t"/>
          </a:scene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Прогоню остатки сна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Одеяло в сторону,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гимнастика нужна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здорово.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Чтобы нам не болеть</a:t>
            </a:r>
          </a:p>
          <a:p>
            <a:pPr>
              <a:buNone/>
            </a:pPr>
            <a:r>
              <a:rPr lang="ru-RU" dirty="0" smtClean="0"/>
              <a:t>И не простужаться</a:t>
            </a:r>
          </a:p>
          <a:p>
            <a:pPr>
              <a:buNone/>
            </a:pPr>
            <a:r>
              <a:rPr lang="ru-RU" dirty="0" smtClean="0"/>
              <a:t>Мы зарядкой с тобой</a:t>
            </a:r>
          </a:p>
          <a:p>
            <a:pPr>
              <a:buNone/>
            </a:pPr>
            <a:r>
              <a:rPr lang="ru-RU" dirty="0" smtClean="0"/>
              <a:t>Будем заниматься.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2" name="Содержимое 11" descr="P1050094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4482142" y="1988840"/>
            <a:ext cx="412845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isometricOffAxis1Righ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305800" cy="1143000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Использование игровых ситуаций </a:t>
            </a:r>
            <a:b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 повседневной жизни в формировании понятий о здоровом образе жизни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3528" y="908720"/>
            <a:ext cx="4536504" cy="56589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Здоровье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это счастье! Это когда ты весел 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у тебя получается. Здоровье нужно всем – и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детям, и взрослым, и даже животным...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, во-первых, соблюдение режима дня.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детском саду режим соблюдается, а вот дома не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всегда. (беседа с  детьми о режиме дома и в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детском саду).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Во-вторых, это культурно-гигиенические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навыки.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Дети должны уметь правильно умываться.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-Для чего это надо делать? Чтобы быть чистым,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хорошо выглядеть, чтобы было приятно, и кожа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была здоровой, чтобы быть закаленным, чтобы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смыть микробы. (Для закрепления навыков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используем художественное слово. Например,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отрывки из  сказки Чуковского "Мойдодыр" и т.п.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Мойся мыло! Не ленись!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 выскальзывай, не злись!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Ты зачем опять упало?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Буду мыть тебя сначала!)</a:t>
            </a:r>
          </a:p>
          <a:p>
            <a:pPr>
              <a:spcBef>
                <a:spcPts val="0"/>
              </a:spcBef>
            </a:pPr>
            <a:endParaRPr lang="ru-RU" sz="1600" dirty="0"/>
          </a:p>
        </p:txBody>
      </p:sp>
      <p:pic>
        <p:nvPicPr>
          <p:cNvPr id="5" name="Содержимое 4" descr="moidodyr.jpg"/>
          <p:cNvPicPr>
            <a:picLocks noGrp="1" noChangeAspect="1"/>
          </p:cNvPicPr>
          <p:nvPr>
            <p:ph sz="half" idx="2"/>
          </p:nvPr>
        </p:nvPicPr>
        <p:blipFill>
          <a:blip r:embed="rId2" cstate="screen"/>
          <a:stretch>
            <a:fillRect/>
          </a:stretch>
        </p:blipFill>
        <p:spPr>
          <a:xfrm>
            <a:off x="5148064" y="1052736"/>
            <a:ext cx="3456384" cy="5104383"/>
          </a:xfrm>
          <a:ln w="28575">
            <a:solidFill>
              <a:srgbClr val="00B0F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микроб.jpg"/>
          <p:cNvPicPr>
            <a:picLocks noGrp="1" noChangeAspect="1"/>
          </p:cNvPicPr>
          <p:nvPr>
            <p:ph sz="half" idx="1"/>
          </p:nvPr>
        </p:nvPicPr>
        <p:blipFill>
          <a:blip r:embed="rId2" cstate="screen"/>
          <a:stretch>
            <a:fillRect/>
          </a:stretch>
        </p:blipFill>
        <p:spPr>
          <a:xfrm>
            <a:off x="457200" y="980728"/>
            <a:ext cx="3538736" cy="5005420"/>
          </a:xfrm>
          <a:ln w="38100">
            <a:solidFill>
              <a:srgbClr val="00B0F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3968" y="764704"/>
            <a:ext cx="4402832" cy="5590221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О микробах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Они очень маленькие и живые (рисунок).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Они попадают в организм и вызывают болезни.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Они живут на грязных руках.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Они боятся мыла.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Микроб 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- ужасно вредное животное,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Коварное и главное щекотное.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Такое вот животное в живот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Залезет - и спокойно там живет.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Залезет шалопай, и где захочется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Гуляет по больному и щекочется.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Он горд, что столько от него хлопот: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И насморк, и чихание, и пот.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Вы, дети, мыли руки перед ужином?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Ой, братец лис, ты выглядишь простуженным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Постой-ка, у тебя горячий лоб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Наверное, в тебе сидит микроб!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 Вместе с детьми рассматриваем  ситуации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защиты от  микробов и делайте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вывод</a:t>
            </a: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, который</a:t>
            </a:r>
          </a:p>
          <a:p>
            <a:pPr>
              <a:buNone/>
            </a:pPr>
            <a:r>
              <a:rPr lang="ru-RU" sz="6400" dirty="0" smtClean="0">
                <a:latin typeface="Times New Roman" pitchFamily="18" charset="0"/>
                <a:cs typeface="Times New Roman" pitchFamily="18" charset="0"/>
              </a:rPr>
              <a:t>дети должны  хорошо усвоить: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не есть и не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пить на улице; всегда мыть руки с мылом,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вернувшись с улицы, перед едой, после</a:t>
            </a:r>
          </a:p>
          <a:p>
            <a:pPr>
              <a:buNone/>
            </a:pP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туалета.</a:t>
            </a:r>
            <a:endParaRPr lang="ru-RU" sz="6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поинт5</Template>
  <TotalTime>613</TotalTime>
  <Words>878</Words>
  <Application>Microsoft Office PowerPoint</Application>
  <PresentationFormat>Экран (4:3)</PresentationFormat>
  <Paragraphs>134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 </vt:lpstr>
      <vt:lpstr>Цель: </vt:lpstr>
      <vt:lpstr> Задачи: </vt:lpstr>
      <vt:lpstr>    Выполнение проекта: </vt:lpstr>
      <vt:lpstr>Работа с детьми</vt:lpstr>
      <vt:lpstr>Гимнастика пробуждения,  дорожка «здоровья»  </vt:lpstr>
      <vt:lpstr>Использование игровых ситуаций  в повседневной жизни в формировании понятий о здоровом образе жизни</vt:lpstr>
      <vt:lpstr>Слайд 8</vt:lpstr>
      <vt:lpstr>Слайд 9</vt:lpstr>
      <vt:lpstr>«В стране Болячке» (Очень серьёзная СКАЗКА-БЕСЕДА для дошкольников) </vt:lpstr>
      <vt:lpstr>           </vt:lpstr>
      <vt:lpstr>    «…Фурацилин к ней подскочил, в ведёрко её опустил и как давай полоскать. Полоскал, - полоскал, и сделалась она из красной - розовая, а потом исчезла. Все радостно запрыгали ,но рано! Оглянулись - Антошки нет!...»</vt:lpstr>
      <vt:lpstr>    «…Глядят, а его несёт какая - то высокая особа. Фурацилин говорит: "Это тётка Высокая Температура, а её дожидается дядька Озноб. Тётка эта вообще - то не плохая, но её схватила злющая королева страны Болючки. Простуда из нормальной превратила в высокую. Я с ней не могу бороться. Бегите сами, спасайте Антошку!…» </vt:lpstr>
      <vt:lpstr>«…Петька и Пыжик догнали Высокую температуру в лесу на полянке. Она устала и отдыхала, спала, стоя у дерева. Антошка рядом лежит - красный…»</vt:lpstr>
      <vt:lpstr>   «…На встречу к ним вышли  девочка и мальчик, они представились ГВОЗДИЧКА и ЛИМОНЧИК. Лимончик подал Петьке кусок лимонной корочки, а Гвоздичка - гвоздику (пряность) и посоветовали: "Прежде чем бежать по следам этих стариков - пожуйте корочку и гвоздику и тогда для вас эти дедули не страшны. - А кто они? - это любимчики королевы Простуды - Насморк Апчхи и Кашель Кхей-Кхей. Они боятся меня и моей подружки…»</vt:lpstr>
      <vt:lpstr>     «…Наконец, они подошли к стенам какого - то города. Постучали в ворота, а они такие мягкие, потрогали стену, а она как подушка. Тут к ним прилетела ворона и прокаркала, что они находятся у СТРАНЫ ВАТНЫХ ОДЕЯЛ…»</vt:lpstr>
      <vt:lpstr>     «…Ворона прочла им учёную лекцию: " Чтобы не бояться простуды, надо одеваться по погоде, второе - делать зарядку, третье - обтираться холодной водой или принимать такой же душ! Вот три золотых правила! …»</vt:lpstr>
      <vt:lpstr>БЕСЕДА: «Витамины я люблю –  быть здоровым я хочу»  ЦЕЛЬ:   Научить ребёнка заботиться о своём   здоровье.  </vt:lpstr>
      <vt:lpstr>ФИЗКУЛЬТУРНЫЕ ЗАНЯТИЯ</vt:lpstr>
      <vt:lpstr>ЧТЕНИЕ ХУДОЖЕСТВЕННОЙ ЛИТЕРАТУРЫ (РАССМАТРИВАНИЕ ИЛЛЮСТРАЦИЙ) </vt:lpstr>
      <vt:lpstr>ВЫСТАВКА ДЕТСКИХ РАБОТ о спорте. </vt:lpstr>
      <vt:lpstr>РАБОТА С РОДИТЕЛЯМИ</vt:lpstr>
      <vt:lpstr>КОНСУЛЬТАЦИИ  ДЛЯ  РОДИТЕЛЕЙ  («Расскажите детям»)  </vt:lpstr>
      <vt:lpstr>НАГЛЯДНАЯ ИНФОРМАЦИЯ  ДЛЯ РОДИТЕЛЕЙ</vt:lpstr>
      <vt:lpstr>СПАСИБО ЗА ВНИМАНИЕ!!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 бюджетное дошкольное образовательное учреждение   детский сад№72 комбинированного вида   Красносельского района Санкт-Петербурга </dc:title>
  <dc:creator>Ольга</dc:creator>
  <cp:lastModifiedBy>123</cp:lastModifiedBy>
  <cp:revision>83</cp:revision>
  <dcterms:created xsi:type="dcterms:W3CDTF">2012-10-10T10:23:08Z</dcterms:created>
  <dcterms:modified xsi:type="dcterms:W3CDTF">2015-03-14T13:59:47Z</dcterms:modified>
</cp:coreProperties>
</file>