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259B5-FF61-4A27-9D5B-CEE60869EB6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1E076-3CA9-48BC-9757-01061CF5CF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1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A52C-4588-4824-832A-B38BC3E1AF93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DFB0-90FF-4091-A3B9-8445276B2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ushkin.ellink.ru/pushkin/images/child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ushkin.ellink.ru/pushkin/images/father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pushkin.ellink.ru/pushkin/images/mama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ushkin.ellink.ru/pushkin/images/sister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://pushkin.ellink.ru/pushkin/images/brother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ushkin.ellink.ru/pushkin/images/dant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pushkin.ellink.ru/pushkin/images/coffin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3-tub-ru.yandex.net/i?id=674666028-30-72&amp;n=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14290"/>
            <a:ext cx="6357982" cy="557216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5929330"/>
            <a:ext cx="6500858" cy="7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Александр Сергеевич Пушкин</a:t>
            </a:r>
          </a:p>
          <a:p>
            <a:pPr algn="ctr"/>
            <a:r>
              <a:rPr lang="ru-RU" dirty="0" smtClean="0"/>
              <a:t>1799 – 1837 г.г.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ushkin.ellink.ru/pushkin/images/childs.jpg">
            <a:hlinkClick r:id="rId2" tooltip="&quot;Ксавье де Местр. Пушкин-ребенок. 1800-1802. Металлическая пластинка, масло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14290"/>
            <a:ext cx="3205180" cy="4071960"/>
          </a:xfrm>
          <a:prstGeom prst="ellips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4282" y="1785926"/>
            <a:ext cx="464347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Александр Сергеевич Пушкин родился 26 мая 1799 года в Москве в дворянской помещичьей семье (отец его был майор в отставке) в день праздника Вознесения.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В тот же день у императора Павла родилась внучка, в честь которой во всех церквах шли молебны и гудели колокола. Так, по случайному совпадению день рождения русского гения был ознаменован всеобщим народным ликованием.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ushkin.ellink.ru/pushkin/images/fathers.jpg">
            <a:hlinkClick r:id="rId2" tooltip="&quot;Г.Гампельн. С.Л.Пушкин. 1824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85728"/>
            <a:ext cx="2643174" cy="3571876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</p:pic>
      <p:pic>
        <p:nvPicPr>
          <p:cNvPr id="3" name="Рисунок 2" descr="http://pushkin.ellink.ru/pushkin/images/mamas.jpg">
            <a:hlinkClick r:id="rId4" tooltip="&quot;Миниатюра Ксавье де Местра. Н.О.Пушкина. 1800-е гг.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428604"/>
            <a:ext cx="2786082" cy="32099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214414" y="4357694"/>
            <a:ext cx="2857520" cy="155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Отец Пушкина Сергей Львович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4429132"/>
            <a:ext cx="30003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Надежда Осиповна, урожденная Ганнибал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ushkin.ellink.ru/pushkin/images/sisters.jpg">
            <a:hlinkClick r:id="rId2" tooltip="&quot;Е.А.Плюшар. О.С.Павлищева. Середина 1830-х гг.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28604"/>
            <a:ext cx="2571726" cy="271464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3" name="Рисунок 2" descr="http://pushkin.ellink.ru/pushkin/images/brothers.jpg">
            <a:hlinkClick r:id="rId4" tooltip="&quot;А.О.Орловский. Л.С.Пушкин. Первая половина 1820-х гг.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714620"/>
            <a:ext cx="2481271" cy="292895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3357562"/>
            <a:ext cx="2428892" cy="8572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Сестра </a:t>
            </a:r>
            <a:r>
              <a:rPr lang="ru-RU" dirty="0" err="1" smtClean="0"/>
              <a:t>А.С,Пушкина</a:t>
            </a:r>
            <a:r>
              <a:rPr lang="ru-RU" dirty="0" smtClean="0"/>
              <a:t> - Ольга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5929330"/>
            <a:ext cx="2000264" cy="6286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Брат – Лев.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329246" cy="15827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Семья принадлежала </a:t>
            </a:r>
            <a:r>
              <a:rPr lang="ru-RU" sz="3100" dirty="0"/>
              <a:t>к самой образованной части московского общества.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500570"/>
            <a:ext cx="4143404" cy="1700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их доме, точнее, в квартире, которую снимали родители Пушкина, собирались поэты, художники, музыканты.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ushkin.ellink.ru/pushkin/images/dantess.jpg">
            <a:hlinkClick r:id="rId2" tooltip="&quot;Бенар с оригинала неизвестного художника. Ж.Дантес-Геккерн. 1830-е гг.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500042"/>
            <a:ext cx="2357422" cy="273365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3" name="Рисунок 2" descr="http://pushkin.ellink.ru/pushkin/images/coffins.jpg">
            <a:hlinkClick r:id="rId4" tooltip="&quot;Ф.А.Бруни. Пушкин (в гробу). 1837. Литография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3357562"/>
            <a:ext cx="2857510" cy="24288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571480"/>
            <a:ext cx="50720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начале 1834 г. в Петербурге появился усыновленный голландским посланником </a:t>
            </a:r>
            <a:r>
              <a:rPr lang="ru-RU" dirty="0" err="1" smtClean="0"/>
              <a:t>Геккерном</a:t>
            </a:r>
            <a:r>
              <a:rPr lang="ru-RU" dirty="0" smtClean="0"/>
              <a:t> и записанный в русскую гвардию француз барон Дантес. Он влюбился в жену Пушкина и стал за ней усиленно ухаживать, что подало повод многочисленным врагам поэта для оскорбительных толков и сплетен. 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0" y="3571876"/>
            <a:ext cx="421484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27 января 1837 года, в 5-м часу вечера, на Черной речке в предместье Петербурга состоялась эта роковая дуэль, на которой Пушкин был смертельно ранен в живот.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Прожив 2 дня в страшных мучениях, Пушкин скончался 29 января 1837 г. в квартире, которую он снимал в доме княгини Волконской на набережной реки Мойки.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чтение\37427662_1988_44_izi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16632"/>
            <a:ext cx="88773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58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чтение\picture_mirr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" y="116632"/>
            <a:ext cx="3861817" cy="307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чтение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295"/>
            <a:ext cx="4320480" cy="315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88319"/>
            <a:ext cx="5160404" cy="362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882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215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 Семья принадлежала к самой образованной части московского общества.  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Метод</cp:lastModifiedBy>
  <cp:revision>17</cp:revision>
  <dcterms:created xsi:type="dcterms:W3CDTF">2004-12-31T21:07:02Z</dcterms:created>
  <dcterms:modified xsi:type="dcterms:W3CDTF">2014-09-08T09:07:22Z</dcterms:modified>
</cp:coreProperties>
</file>