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Окружающий мир урок 13.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Учимся быть самостоятельными.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M08771.WM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785926"/>
            <a:ext cx="1521562" cy="179131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ты можешь сделать самостоятельно?</a:t>
            </a:r>
            <a:endParaRPr lang="ru-RU" dirty="0"/>
          </a:p>
        </p:txBody>
      </p:sp>
      <p:pic>
        <p:nvPicPr>
          <p:cNvPr id="5" name="Рисунок 4" descr="FD05920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2071678"/>
            <a:ext cx="1783994" cy="1384402"/>
          </a:xfrm>
          <a:prstGeom prst="rect">
            <a:avLst/>
          </a:prstGeom>
        </p:spPr>
      </p:pic>
      <p:pic>
        <p:nvPicPr>
          <p:cNvPr id="6" name="Рисунок 5" descr="HH04016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2264" y="1857364"/>
            <a:ext cx="1623974" cy="1761134"/>
          </a:xfrm>
          <a:prstGeom prst="rect">
            <a:avLst/>
          </a:prstGeom>
        </p:spPr>
      </p:pic>
      <p:pic>
        <p:nvPicPr>
          <p:cNvPr id="7" name="Рисунок 6" descr="HH09146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1604" y="3786190"/>
            <a:ext cx="1714500" cy="1864462"/>
          </a:xfrm>
          <a:prstGeom prst="rect">
            <a:avLst/>
          </a:prstGeom>
        </p:spPr>
      </p:pic>
      <p:pic>
        <p:nvPicPr>
          <p:cNvPr id="8" name="Рисунок 7" descr="37X23176.W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14810" y="4000504"/>
            <a:ext cx="1741018" cy="1786738"/>
          </a:xfrm>
          <a:prstGeom prst="rect">
            <a:avLst/>
          </a:prstGeom>
        </p:spPr>
      </p:pic>
      <p:pic>
        <p:nvPicPr>
          <p:cNvPr id="9" name="Рисунок 8" descr="HH06700.W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43702" y="3857628"/>
            <a:ext cx="1800454" cy="18178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H15750.WM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785926"/>
            <a:ext cx="1796796" cy="181142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можно следить за порядком?</a:t>
            </a:r>
            <a:endParaRPr lang="ru-RU" dirty="0"/>
          </a:p>
        </p:txBody>
      </p:sp>
      <p:pic>
        <p:nvPicPr>
          <p:cNvPr id="5" name="Рисунок 4" descr="HH21079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3602" y="2685135"/>
            <a:ext cx="1796796" cy="1487729"/>
          </a:xfrm>
          <a:prstGeom prst="rect">
            <a:avLst/>
          </a:prstGeom>
        </p:spPr>
      </p:pic>
      <p:pic>
        <p:nvPicPr>
          <p:cNvPr id="6" name="Рисунок 5" descr="HH22497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2000240"/>
            <a:ext cx="1582826" cy="1789481"/>
          </a:xfrm>
          <a:prstGeom prst="rect">
            <a:avLst/>
          </a:prstGeom>
        </p:spPr>
      </p:pic>
      <p:pic>
        <p:nvPicPr>
          <p:cNvPr id="7" name="Содержимое 3" descr="HH17266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32" y="4071942"/>
            <a:ext cx="1806854" cy="1799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с электроприборами нужно обращаться бережно?</a:t>
            </a:r>
            <a:endParaRPr lang="ru-RU" dirty="0"/>
          </a:p>
        </p:txBody>
      </p:sp>
      <p:pic>
        <p:nvPicPr>
          <p:cNvPr id="6" name="Содержимое 5" descr="HH21556.WM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000240"/>
            <a:ext cx="1677924" cy="1804111"/>
          </a:xfrm>
        </p:spPr>
      </p:pic>
      <p:pic>
        <p:nvPicPr>
          <p:cNvPr id="7" name="Рисунок 6" descr="HH05709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92" y="4500570"/>
            <a:ext cx="1349654" cy="1832458"/>
          </a:xfrm>
          <a:prstGeom prst="rect">
            <a:avLst/>
          </a:prstGeom>
        </p:spPr>
      </p:pic>
      <p:pic>
        <p:nvPicPr>
          <p:cNvPr id="8" name="Рисунок 7" descr="HM14839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2143116"/>
            <a:ext cx="1712671" cy="1794967"/>
          </a:xfrm>
          <a:prstGeom prst="rect">
            <a:avLst/>
          </a:prstGeom>
        </p:spPr>
      </p:pic>
      <p:pic>
        <p:nvPicPr>
          <p:cNvPr id="9" name="Рисунок 8" descr="HH04250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2198" y="1928802"/>
            <a:ext cx="1827886" cy="1805026"/>
          </a:xfrm>
          <a:prstGeom prst="rect">
            <a:avLst/>
          </a:prstGeom>
        </p:spPr>
      </p:pic>
      <p:pic>
        <p:nvPicPr>
          <p:cNvPr id="10" name="Рисунок 9" descr="HH04328.W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85918" y="4000504"/>
            <a:ext cx="1815998" cy="1788566"/>
          </a:xfrm>
          <a:prstGeom prst="rect">
            <a:avLst/>
          </a:prstGeom>
        </p:spPr>
      </p:pic>
      <p:pic>
        <p:nvPicPr>
          <p:cNvPr id="11" name="Рисунок 10" descr="HH04329.W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57752" y="4143380"/>
            <a:ext cx="1185062" cy="1793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Почему  воду нужно выключать?</a:t>
            </a:r>
            <a:endParaRPr lang="ru-RU" dirty="0"/>
          </a:p>
        </p:txBody>
      </p:sp>
      <p:pic>
        <p:nvPicPr>
          <p:cNvPr id="5" name="Рисунок 4" descr="HH11050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0012" y="2528315"/>
            <a:ext cx="2669375" cy="2960963"/>
          </a:xfrm>
          <a:prstGeom prst="rect">
            <a:avLst/>
          </a:prstGeom>
        </p:spPr>
      </p:pic>
      <p:pic>
        <p:nvPicPr>
          <p:cNvPr id="7" name="Содержимое 6" descr="HH12526.WM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85786" y="1357298"/>
            <a:ext cx="2474012" cy="24288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H000468.WM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643050"/>
            <a:ext cx="1834286" cy="182148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Что может быть опасным? Почему?</a:t>
            </a:r>
            <a:endParaRPr lang="ru-RU" dirty="0"/>
          </a:p>
        </p:txBody>
      </p:sp>
      <p:pic>
        <p:nvPicPr>
          <p:cNvPr id="5" name="Рисунок 4" descr="HH000902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785794"/>
            <a:ext cx="1707185" cy="1825142"/>
          </a:xfrm>
          <a:prstGeom prst="rect">
            <a:avLst/>
          </a:prstGeom>
        </p:spPr>
      </p:pic>
      <p:pic>
        <p:nvPicPr>
          <p:cNvPr id="6" name="Рисунок 5" descr="HH11584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1357298"/>
            <a:ext cx="1785950" cy="2468741"/>
          </a:xfrm>
          <a:prstGeom prst="rect">
            <a:avLst/>
          </a:prstGeom>
        </p:spPr>
      </p:pic>
      <p:pic>
        <p:nvPicPr>
          <p:cNvPr id="7" name="Рисунок 6" descr="HH11623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7290" y="4071942"/>
            <a:ext cx="1508760" cy="1807769"/>
          </a:xfrm>
          <a:prstGeom prst="rect">
            <a:avLst/>
          </a:prstGeom>
        </p:spPr>
      </p:pic>
      <p:pic>
        <p:nvPicPr>
          <p:cNvPr id="8" name="Рисунок 7" descr="HH11714.W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57620" y="4286256"/>
            <a:ext cx="1795882" cy="1736446"/>
          </a:xfrm>
          <a:prstGeom prst="rect">
            <a:avLst/>
          </a:prstGeom>
        </p:spPr>
      </p:pic>
      <p:pic>
        <p:nvPicPr>
          <p:cNvPr id="9" name="Рисунок 8" descr="HH12129.W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43174" y="2714620"/>
            <a:ext cx="899770" cy="1797710"/>
          </a:xfrm>
          <a:prstGeom prst="rect">
            <a:avLst/>
          </a:prstGeom>
        </p:spPr>
      </p:pic>
      <p:pic>
        <p:nvPicPr>
          <p:cNvPr id="10" name="Рисунок 9" descr="HH11902.WM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00826" y="4143380"/>
            <a:ext cx="1465783" cy="1791310"/>
          </a:xfrm>
          <a:prstGeom prst="rect">
            <a:avLst/>
          </a:prstGeom>
        </p:spPr>
      </p:pic>
      <p:pic>
        <p:nvPicPr>
          <p:cNvPr id="11" name="Рисунок 10" descr="HH11624.WM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41718" y="1142984"/>
            <a:ext cx="1802282" cy="1530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</TotalTime>
  <Words>42</Words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Окружающий мир урок 13.</vt:lpstr>
      <vt:lpstr>Что ты можешь сделать самостоятельно?</vt:lpstr>
      <vt:lpstr>Как можно следить за порядком?</vt:lpstr>
      <vt:lpstr>Почему с электроприборами нужно обращаться бережно?</vt:lpstr>
      <vt:lpstr> Почему  воду нужно выключать?</vt:lpstr>
      <vt:lpstr> Что может быть опасным? Почему?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 урок 13.</dc:title>
  <cp:lastModifiedBy> </cp:lastModifiedBy>
  <cp:revision>4</cp:revision>
  <dcterms:modified xsi:type="dcterms:W3CDTF">2010-12-02T08:46:43Z</dcterms:modified>
</cp:coreProperties>
</file>