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83" r:id="rId2"/>
    <p:sldId id="274" r:id="rId3"/>
    <p:sldId id="260" r:id="rId4"/>
    <p:sldId id="276" r:id="rId5"/>
    <p:sldId id="261" r:id="rId6"/>
    <p:sldId id="272" r:id="rId7"/>
    <p:sldId id="262" r:id="rId8"/>
    <p:sldId id="268" r:id="rId9"/>
    <p:sldId id="284" r:id="rId10"/>
    <p:sldId id="273" r:id="rId11"/>
    <p:sldId id="263" r:id="rId12"/>
    <p:sldId id="269" r:id="rId13"/>
    <p:sldId id="280" r:id="rId14"/>
    <p:sldId id="265" r:id="rId15"/>
    <p:sldId id="278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99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978" autoAdjust="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13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89AE3-BCE3-4D6F-8D63-DF9FF680154D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3181-8109-41D7-913D-622C2CBB1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2002-04.photosight.ru/26/25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018" y="0"/>
            <a:ext cx="598429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132440" cy="62646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Урок хорошей               осанки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http://img-fotki.yandex.ru/get/6212/65856687.1a/0_84e62_4041da2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4824536" cy="321434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Ветреница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Ветрениц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65" y="1150580"/>
            <a:ext cx="7713459" cy="561728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 (600x400, 6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620688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335488" cy="53985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293096"/>
            <a:ext cx="9144000" cy="25649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3">
                    <a:lumMod val="75000"/>
                  </a:schemeClr>
                </a:solidFill>
              </a:rPr>
              <a:t>Урок красивой прически</a:t>
            </a:r>
            <a:endParaRPr lang="ru-RU" sz="8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http://img-fotki.yandex.ru/get/4314/dodelnica2010.3/0_2512e_164604ff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680520" cy="32974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Прострел раскрытый (сон – трава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646"/>
            <a:ext cx="8445624" cy="63342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н-трава, или Простре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3" y="692696"/>
            <a:ext cx="720079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chnyafree.ru/upload/iblock/f55/1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349938"/>
            <a:ext cx="6081001" cy="595938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fotki.yandex.ru/get/5705/vasiliy-bogdanov.25/0_5e12b_6749d30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Подснежники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Picture 2" descr="В саду, где берёзки Столпились гурьбой, Подснежника глянул Глазок голубой. Сперва понемножку Зелёную выставил ножку, Потом подтянулся Из всех своих маленьких сил И тихо спросил: «Я вижу, погода тепла и ясна, Скажите, ведь правда, Что это весна?» П. Соловьёв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9" r="519"/>
          <a:stretch>
            <a:fillRect/>
          </a:stretch>
        </p:blipFill>
        <p:spPr bwMode="auto">
          <a:xfrm>
            <a:off x="3968636" y="1196753"/>
            <a:ext cx="5175365" cy="388156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Подснежник, подснежник молодой,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Поведи нас за собой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Именем Флоры 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в зеленые просторы.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4680520" cy="5915199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 одной из легенд, богиня Флора раздавала цветам костюмы для карнавала и подарила Подснежнику белое платье. Но снег тоже захотел принять участие в карнавале . Тогда он стал просить цветы поделиться с ним костюмом. Все цветы боялись холода и не согласились, и только подснежник укрыл его своим белым плащом. Вместе кружились они в хороводе цветов и прониклись друг к другу такой симпатией, что неразлучны и по сей день. Это растение не боится мороза, выдерживая  до – 5 градусов. А  все травы и цветы от такой температуры погибают!</a:t>
            </a:r>
            <a:endParaRPr lang="ru-RU" sz="2400" dirty="0"/>
          </a:p>
        </p:txBody>
      </p:sp>
      <p:pic>
        <p:nvPicPr>
          <p:cNvPr id="30722" name="Picture 2" descr="http://www.kamenev.ru/images/maslo/new003/0fl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641973" cy="582499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Мать-и-мачеха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336704" cy="475252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6236096" cy="19888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глиняных откосах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 оврагах, вдоль дорог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Появился первым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Жёлтый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огонёк.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2"/>
            <a:ext cx="7772400" cy="5328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    Урок моды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8" name="Picture 4" descr="http://i030.radikal.ru/1104/a3/c41b3e5973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4464496" cy="28221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      Медуница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3399"/>
                </a:solidFill>
              </a:rPr>
              <a:t>Не успел сойти белый снег, </a:t>
            </a:r>
          </a:p>
          <a:p>
            <a:r>
              <a:rPr lang="ru-RU" sz="1800" dirty="0" smtClean="0">
                <a:solidFill>
                  <a:srgbClr val="FF3399"/>
                </a:solidFill>
              </a:rPr>
              <a:t>Появился ранний, смелый побег, </a:t>
            </a:r>
          </a:p>
          <a:p>
            <a:r>
              <a:rPr lang="ru-RU" sz="1800" dirty="0" smtClean="0">
                <a:solidFill>
                  <a:srgbClr val="FF3399"/>
                </a:solidFill>
              </a:rPr>
              <a:t>А цветочки у него все разные: </a:t>
            </a:r>
          </a:p>
          <a:p>
            <a:r>
              <a:rPr lang="ru-RU" sz="1800" dirty="0" smtClean="0">
                <a:solidFill>
                  <a:srgbClr val="FF3399"/>
                </a:solidFill>
              </a:rPr>
              <a:t>Фиолетовые, синие, голубые, красные… </a:t>
            </a:r>
          </a:p>
          <a:p>
            <a:r>
              <a:rPr lang="ru-RU" sz="1800" dirty="0" smtClean="0">
                <a:solidFill>
                  <a:srgbClr val="FF3399"/>
                </a:solidFill>
              </a:rPr>
              <a:t>Они меняют окраску, следуя моде, </a:t>
            </a:r>
          </a:p>
          <a:p>
            <a:r>
              <a:rPr lang="ru-RU" sz="1800" dirty="0" smtClean="0">
                <a:solidFill>
                  <a:srgbClr val="FF3399"/>
                </a:solidFill>
              </a:rPr>
              <a:t>Красуются при холодной погоде, </a:t>
            </a:r>
          </a:p>
          <a:p>
            <a:r>
              <a:rPr lang="ru-RU" sz="1800" dirty="0" smtClean="0">
                <a:solidFill>
                  <a:srgbClr val="FF3399"/>
                </a:solidFill>
              </a:rPr>
              <a:t>Цветы ароматные - содержат много нектара.</a:t>
            </a:r>
          </a:p>
        </p:txBody>
      </p:sp>
      <p:pic>
        <p:nvPicPr>
          <p:cNvPr id="21506" name="Picture 2" descr="Медуниц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1"/>
            <a:ext cx="4862315" cy="64830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0"/>
            <a:ext cx="7772400" cy="52565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2"/>
                </a:solidFill>
              </a:rPr>
              <a:t>Урок скромности</a:t>
            </a:r>
            <a:endParaRPr lang="ru-RU" sz="8000" dirty="0">
              <a:solidFill>
                <a:schemeClr val="accent2"/>
              </a:solidFill>
            </a:endParaRPr>
          </a:p>
        </p:txBody>
      </p:sp>
      <p:pic>
        <p:nvPicPr>
          <p:cNvPr id="199682" name="Picture 2" descr=" (568x699, 101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2664296" cy="32785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105273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C000"/>
                </a:solidFill>
              </a:rPr>
              <a:t>Гусиный лук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8641"/>
            <a:ext cx="3995936" cy="5760639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У корней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берёзочки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Золотые звёздочки, А в земле есть луковки, 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Чуть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побольше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клюковки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Его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люди не едят, Хоть он луку близкий брат, 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Но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если гуси прилетят, 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То им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он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точно будет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рад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b="1" dirty="0" smtClean="0"/>
              <a:t> </a:t>
            </a:r>
          </a:p>
          <a:p>
            <a:endParaRPr lang="ru-RU" dirty="0" smtClean="0"/>
          </a:p>
        </p:txBody>
      </p:sp>
      <p:pic>
        <p:nvPicPr>
          <p:cNvPr id="5" name="Picture 2" descr="Гусиный лу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836" y="1557998"/>
            <a:ext cx="5070652" cy="4102101"/>
          </a:xfrm>
          <a:prstGeom prst="rect">
            <a:avLst/>
          </a:prstGeom>
          <a:noFill/>
        </p:spPr>
      </p:pic>
      <p:pic>
        <p:nvPicPr>
          <p:cNvPr id="7" name="Picture 2" descr="Гусиный лу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296400" y="6537332"/>
            <a:ext cx="172144" cy="13926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1306</TotalTime>
  <Words>178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Подснежники</vt:lpstr>
      <vt:lpstr>Слайд 4</vt:lpstr>
      <vt:lpstr>Слайд 5</vt:lpstr>
      <vt:lpstr>Слайд 6</vt:lpstr>
      <vt:lpstr>      Медуница</vt:lpstr>
      <vt:lpstr>Слайд 8</vt:lpstr>
      <vt:lpstr>Гусиный лук</vt:lpstr>
      <vt:lpstr>Слайд 10</vt:lpstr>
      <vt:lpstr>Ветреница</vt:lpstr>
      <vt:lpstr>Слайд 12</vt:lpstr>
      <vt:lpstr>Слайд 13</vt:lpstr>
      <vt:lpstr>Слайд 14</vt:lpstr>
      <vt:lpstr>Слайд 15</vt:lpstr>
      <vt:lpstr>Слайд 16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124</cp:revision>
  <dcterms:created xsi:type="dcterms:W3CDTF">2012-09-23T09:53:50Z</dcterms:created>
  <dcterms:modified xsi:type="dcterms:W3CDTF">2013-04-17T20:10:14Z</dcterms:modified>
</cp:coreProperties>
</file>