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279" r:id="rId4"/>
    <p:sldId id="257" r:id="rId5"/>
    <p:sldId id="322" r:id="rId6"/>
    <p:sldId id="340" r:id="rId7"/>
    <p:sldId id="342" r:id="rId8"/>
    <p:sldId id="345" r:id="rId9"/>
    <p:sldId id="293" r:id="rId10"/>
    <p:sldId id="357" r:id="rId11"/>
    <p:sldId id="298" r:id="rId12"/>
    <p:sldId id="346" r:id="rId13"/>
    <p:sldId id="347" r:id="rId14"/>
    <p:sldId id="265" r:id="rId15"/>
    <p:sldId id="301" r:id="rId16"/>
    <p:sldId id="348" r:id="rId17"/>
    <p:sldId id="349" r:id="rId18"/>
    <p:sldId id="310" r:id="rId19"/>
    <p:sldId id="330" r:id="rId20"/>
    <p:sldId id="303" r:id="rId21"/>
    <p:sldId id="311" r:id="rId22"/>
    <p:sldId id="317" r:id="rId23"/>
    <p:sldId id="363" r:id="rId24"/>
    <p:sldId id="355" r:id="rId25"/>
    <p:sldId id="3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6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7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0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5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7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0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2E6E-0A2D-49EF-8A0B-2C0A73116D0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BF05-3B46-45C4-92B1-B0B03CA18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images/search?img_ur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 Куприн</a:t>
            </a:r>
            <a:br>
              <a:rPr lang="ru-RU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чтения, 4 класс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Нестерова Наталья Николаевна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учитель начальных классов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519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Москвы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literatura/A.I.Kuprin/0009-007-A.I.Kuprin-v-svoem-kabin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484784"/>
            <a:ext cx="4667250" cy="50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секретарем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«Журнале для всех»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bnout.ru/chehov/images/p17_chgralb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888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 Куприн с М. Горьким,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А.П. Чеховым, И Буниным и др.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rebooks.ru/media/photos/9175b.jpg.500x500_q85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328592" cy="60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 И. Куприн в Голицыно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eople.passion.ru/sites/passion.ru/files/content/images/s_article/30432/bodyimages/1031s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6805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literatura/Kuprin-Aleksandr-Ivanovich/0002-002-Aleksandr-Ivanovich-Kuprin-rodilsja-26-avgusta-7-sentjabrja-1870-god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8575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y-miir.ru/images/Dostoprimechatelnosti/46561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7625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Дом-музей в Наровчате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los.com.ua/userfiles/image/071109/kup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20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Рукописи автора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Фотографии из семейного альбома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900igr.net/datai/literatura/A.I.Kuprin/0008-006-Kuprin-s-dochermi-Kseniej-i-Zinochkoj-i-njanja-Sas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55850"/>
            <a:ext cx="3384376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imafisha.ru/files/upimg/81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4424"/>
            <a:ext cx="4286250" cy="56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liveinternet.ru/images/attach/c/6/90/851/90851563_large_post373911468098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1375"/>
            <a:ext cx="3384376" cy="26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доме писателя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tunsi.users.photofile.ru/photo/tunsi/96079008/xlarge/108443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9615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raeved.dyub.org/wp-content/uploads/2009/05/10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92" y="1340768"/>
            <a:ext cx="424815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Памятник А. И. Куприну в Наровчате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Домашние питомцы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ookcube.ru/uploads/taginator/Jan-2013/mexanicheskoe-pravosudie-kuprin-slus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56617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istory-gatchina.ru/town/kuprin/imgkup/jakom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1988840"/>
            <a:ext cx="432048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 Иванович Куприн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(1870 – 1938)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gvozdikova.ucoz.ru/_si/1/2960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24721"/>
            <a:ext cx="3816424" cy="45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ldmustang.ru/files/publications/sm2/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4087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5/88/530/88530081_4497432_kypr_i_liz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7280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uscircus.ru/images/load/Image/prep/2011_02/pod_cupolom2_pi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7606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thnospb.ru/photo/people/fcb00e08241a7bedc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247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Волковское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кладбище в Петербурге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5/86/792/86792973_2042798_cveti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 фразу: «Этот урок научил меня …»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Пособие для учащихся' - Ленинград: Просвещение, 1975 -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с.112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yandex.ru/images/search?img_url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forum-chita.com/viewtopic.php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topreferat.znate.ru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www.liveinternet.ru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www.people.su/104/r1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http://900igr.net/fotografii/literatura/Uroki-po-CHekhova/032-A.I.Kuprin-A.M.-Fedorov-I.A.-Bunin-A.P.-CHekhov-S.JA.-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Elpatevskij-i.html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twen-mark.narod.ru/oldfotos/kuprin.html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www.libozersk.ru/pages/index/653?cont=3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http://gramotno.vokon.ru/docs/195600/index-1041.html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ebsib.ru/fio/fp/works/029/literat/realism/images/kupr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43930"/>
            <a:ext cx="441642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stat21.privet.ru/lr/0c1d7a8fa70347bb54c30870fe55d5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43930"/>
            <a:ext cx="374441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93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 А.И. Куприна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.xvatit.com/images/c/c6/T3kka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8" y="1340767"/>
            <a:ext cx="3344568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6/90/851/90851545_kup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6"/>
            <a:ext cx="4067175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33350"/>
            <a:ext cx="4040188" cy="1208088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Военная гимназия</a:t>
            </a:r>
            <a:endParaRPr lang="ru-RU" sz="36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33350"/>
            <a:ext cx="4041775" cy="1208088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Александровское юнкерское училище</a:t>
            </a:r>
            <a:endParaRPr lang="ru-RU" sz="36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Пехотный полк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009.radikal.ru/0804/de/161fa0ed63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4644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журналистом в Киеве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pwr.ru/quotauthor/227/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ntent.foto.mail.ru/mail/rishat999/_answers/i-1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9046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воздушном шаре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ub.foto.ru/gallery/images/photo/2007/05/31/862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2975" cy="53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рыбаками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53.fastpic.ru/big/2013/0122/9f/6c2eb147c0790a5e4f1fb254a361bc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772025" cy="58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94907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водолазном костюме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81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А.И. Куприн урок литературного чтения, 4 класс УМК «Школа России»                        Автор: Нестерова Наталья Николаевна          учитель начальных классов ГБОУ СОШ № 519 г. Москвы       </vt:lpstr>
      <vt:lpstr>Александр Иванович Куприн (1870 – 1938) </vt:lpstr>
      <vt:lpstr>Семья А.И. Куприна</vt:lpstr>
      <vt:lpstr>Презентация PowerPoint</vt:lpstr>
      <vt:lpstr>Пехотный полк</vt:lpstr>
      <vt:lpstr>Работа журналистом в Киеве</vt:lpstr>
      <vt:lpstr>На воздушном шаре</vt:lpstr>
      <vt:lpstr>С рыбаками</vt:lpstr>
      <vt:lpstr>В водолазном костюме</vt:lpstr>
      <vt:lpstr>Работа секретарем  в «Журнале для всех» </vt:lpstr>
      <vt:lpstr>А. Куприн с М. Горьким,  А.П. Чеховым, И Буниным и др.</vt:lpstr>
      <vt:lpstr>Презентация PowerPoint</vt:lpstr>
      <vt:lpstr>А. И. Куприн в Голицыно</vt:lpstr>
      <vt:lpstr>Дом-музей в Наровчате</vt:lpstr>
      <vt:lpstr>Рукописи автора</vt:lpstr>
      <vt:lpstr>Фотографии из семейного альбома</vt:lpstr>
      <vt:lpstr>В доме писателя</vt:lpstr>
      <vt:lpstr>Памятник А. И. Куприну в Наровчате</vt:lpstr>
      <vt:lpstr>Домашние питомцы</vt:lpstr>
      <vt:lpstr>Презентация PowerPoint</vt:lpstr>
      <vt:lpstr>Презентация PowerPoint</vt:lpstr>
      <vt:lpstr>Презентация PowerPoint</vt:lpstr>
      <vt:lpstr>Волковское кладбище в Петербурге</vt:lpstr>
      <vt:lpstr>Продолжите фразу: «Этот урок научил меня …»</vt:lpstr>
      <vt:lpstr>Список используемых источников *  Пособие для учащихся' - Ленинград: Просвещение, 1975 - с.112 * http://yandex.ru/images/search?img_url *http://forum-chita.com/viewtopic.php *http://topreferat.znate.ru *http://www.liveinternet.ru *http://www.people.su/104/r1 *http://900igr.net/fotografii/literatura/Uroki-po-CHekhova/032-A.I.Kuprin-A.M.-Fedorov-I.A.-Bunin-A.P.-CHekhov-S.JA.-Elpatevskij-i.html *http://twen-mark.narod.ru/oldfotos/kuprin.html *http://www.libozersk.ru/pages/index/653?cont=3 *http://gramotno.vokon.ru/docs/195600/index-1041.html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Иванович Куприн (1870 – 1938) </dc:title>
  <dc:creator>7</dc:creator>
  <cp:lastModifiedBy>7</cp:lastModifiedBy>
  <cp:revision>182</cp:revision>
  <dcterms:created xsi:type="dcterms:W3CDTF">2014-01-30T09:31:47Z</dcterms:created>
  <dcterms:modified xsi:type="dcterms:W3CDTF">2015-01-15T09:50:38Z</dcterms:modified>
</cp:coreProperties>
</file>