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02-2138-4E18-8D2A-BEC3C7C2EA6F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4C5C-64F8-4843-98A8-F4A2B7FE2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02-2138-4E18-8D2A-BEC3C7C2EA6F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4C5C-64F8-4843-98A8-F4A2B7FE2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02-2138-4E18-8D2A-BEC3C7C2EA6F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4C5C-64F8-4843-98A8-F4A2B7FE2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02-2138-4E18-8D2A-BEC3C7C2EA6F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4C5C-64F8-4843-98A8-F4A2B7FE2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02-2138-4E18-8D2A-BEC3C7C2EA6F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4C5C-64F8-4843-98A8-F4A2B7FE2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02-2138-4E18-8D2A-BEC3C7C2EA6F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4C5C-64F8-4843-98A8-F4A2B7FE2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02-2138-4E18-8D2A-BEC3C7C2EA6F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4C5C-64F8-4843-98A8-F4A2B7FE2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02-2138-4E18-8D2A-BEC3C7C2EA6F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4C5C-64F8-4843-98A8-F4A2B7FE2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02-2138-4E18-8D2A-BEC3C7C2EA6F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4C5C-64F8-4843-98A8-F4A2B7FE2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02-2138-4E18-8D2A-BEC3C7C2EA6F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4C5C-64F8-4843-98A8-F4A2B7FE2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02-2138-4E18-8D2A-BEC3C7C2EA6F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4C5C-64F8-4843-98A8-F4A2B7FE2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B002-2138-4E18-8D2A-BEC3C7C2EA6F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A4C5C-64F8-4843-98A8-F4A2B7FE25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309634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Урок-путешествие </a:t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в прошлое.</a:t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Первопечатник</a:t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Иван Фёдоров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403244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8820472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Как появилась первая печатная книга.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&amp;Ocy;&amp;tcy;&amp;vcy;&amp;iecy;&amp;tcy;&amp;ycy;@Mail.Ru: &amp;vcy; &amp;kcy;&amp;acy;&amp;kcy;&amp;ocy;&amp;mcy; &amp;vcy;&amp;iecy;&amp;kcy;&amp;iecy; &amp;pcy;&amp;ocy;&amp;yacy;&amp;vcy;&amp;icy;&amp;lcy;&amp;scy;&amp;yacy; &amp;pcy;&amp;iecy;&amp;rcy;&amp;vcy;&amp;ycy;&amp;jcy; &amp;pcy;&amp;iecy;&amp;chcy;&amp;acy;&amp;tcy;&amp;ncy;&amp;ycy;&amp;jcy; &amp;scy;&amp;tcy;&amp;acy;&amp;ncy;&amp;o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2814869" cy="3477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5805264"/>
            <a:ext cx="8628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 15 веке немецкий мастер Иоганн </a:t>
            </a:r>
            <a:r>
              <a:rPr lang="ru-RU" sz="2400" b="1" dirty="0" err="1" smtClean="0"/>
              <a:t>Гутенберг</a:t>
            </a:r>
            <a:r>
              <a:rPr lang="ru-RU" sz="2400" b="1" dirty="0" smtClean="0"/>
              <a:t> придумал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буквы-литеры,</a:t>
            </a:r>
            <a:r>
              <a:rPr lang="ru-RU" sz="2400" b="1" dirty="0" smtClean="0"/>
              <a:t> которые оставляли на бумаге чёткий отпечаток.</a:t>
            </a:r>
            <a:endParaRPr lang="ru-RU" sz="2400" b="1" dirty="0"/>
          </a:p>
        </p:txBody>
      </p:sp>
      <p:pic>
        <p:nvPicPr>
          <p:cNvPr id="1028" name="Picture 4" descr="&amp;Ncy;&amp;acy;&amp;bcy;&amp;ocy;&amp;rcy;&amp;ncy;&amp;acy;&amp;yacy; &amp;pcy;&amp;iecy;&amp;chcy;&amp;acy;&amp;tcy;&amp;softcy; - &amp;Kcy;&amp;acy;&amp;rcy;&amp;tcy;&amp;icy;&amp;ncy;&amp;kcy;&amp;acy; 3246/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4255328" cy="3191496"/>
          </a:xfrm>
          <a:prstGeom prst="rect">
            <a:avLst/>
          </a:prstGeom>
          <a:noFill/>
        </p:spPr>
      </p:pic>
      <p:pic>
        <p:nvPicPr>
          <p:cNvPr id="1030" name="Picture 6" descr="23 &amp;fcy;&amp;iecy;&amp;vcy;&amp;rcy;&amp;acy;&amp;lcy;&amp;yacy; 1455 &amp;pcy;&amp;ocy;&amp;yacy;&amp;vcy;&amp;icy;&amp;lcy;&amp;acy;&amp;scy;&amp;softcy; &amp;pcy;&amp;iecy;&amp;rcy;&amp;vcy;&amp;acy;&amp;yacy; &amp;pcy;&amp;iecy;&amp;chcy;&amp;acy;&amp;tcy;&amp;ncy;&amp;acy;&amp;yacy; &amp;kcy;&amp;ncy;&amp;icy;&amp;gcy;&amp;acy; - &amp;Bcy;&amp;icy;&amp;bcy;&amp;lcy;&amp;icy;&amp;yacy; &amp;Gcy;&amp;ucy;&amp;tcy;&amp;iecy;&amp;ncy;&amp;bcy;&amp;iecy;&amp;rcy;&amp;gcy;&amp;acy; - lpost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916832"/>
            <a:ext cx="2274563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900igr.net/datas/literatura/Knigopechatanie/0014-014-Ivan-IV-Vasilevich-Groz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352927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Иван Фёдоров </a:t>
            </a:r>
            <a:r>
              <a:rPr lang="ru-RU" sz="3200" b="1" dirty="0" smtClean="0">
                <a:solidFill>
                  <a:srgbClr val="002060"/>
                </a:solidFill>
              </a:rPr>
              <a:t>– служитель церкви, книжник, резчик по дереву, </a:t>
            </a:r>
            <a:r>
              <a:rPr lang="ru-RU" sz="3200" b="1" dirty="0" smtClean="0">
                <a:solidFill>
                  <a:srgbClr val="C00000"/>
                </a:solidFill>
              </a:rPr>
              <a:t>первопечатник.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&amp;Mcy;&amp;ocy;&amp;scy;&amp;kcy;&amp;vcy;&amp;acy;. &amp;Tcy;&amp;iecy;&amp;acy;&amp;tcy;&amp;rcy;&amp;acy;&amp;lcy;&amp;softcy;&amp;ncy;&amp;acy;&amp;yacy; &amp;pcy;&amp;lcy;&amp;ocy;&amp;shchcy;&amp;acy;&amp;dcy;&amp;soft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1075"/>
            <a:ext cx="4295775" cy="5876925"/>
          </a:xfrm>
          <a:prstGeom prst="rect">
            <a:avLst/>
          </a:prstGeom>
          <a:noFill/>
        </p:spPr>
      </p:pic>
      <p:pic>
        <p:nvPicPr>
          <p:cNvPr id="16388" name="Picture 4" descr="&amp;Rcy;&amp;ocy;&amp;zhcy;&amp;dcy;&amp;iecy;&amp;ncy;&amp;icy;&amp;iecy; &amp;kcy;&amp;ncy;&amp;icy;&amp;g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2"/>
            <a:ext cx="329436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Печатание первой книги началось 19 апреля 1563г. и продолжалось почти год. Она называлась «Апостол».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svarog.sitecity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6984776" cy="5188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676456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На выпуск второй книги «</a:t>
            </a:r>
            <a:r>
              <a:rPr lang="ru-RU" sz="3200" b="1" dirty="0" err="1" smtClean="0">
                <a:solidFill>
                  <a:srgbClr val="002060"/>
                </a:solidFill>
              </a:rPr>
              <a:t>Часовник</a:t>
            </a:r>
            <a:r>
              <a:rPr lang="ru-RU" sz="3200" b="1" dirty="0" smtClean="0">
                <a:solidFill>
                  <a:srgbClr val="002060"/>
                </a:solidFill>
              </a:rPr>
              <a:t>» ушло 2 месяца.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&amp;Kcy;&amp;ncy;&amp;icy;&amp;gcy;&amp;acy; &amp;kcy;&amp;icy;&amp;rcy;&amp;icy;&amp;lcy;&amp;lcy;&amp;icy;&amp;chcy;&amp;iecy;&amp;scy;&amp;kcy;&amp;ocy;&amp;jcy; &amp;pcy;&amp;iecy;&amp;chcy;&amp;acy;&amp;tcy;&amp;icy;: &quot;&amp;CHcy;&amp;acy;&amp;scy;&amp;ocy;&amp;vcy;&amp;ncy;&amp;icy;&amp;kcy;&quot; - &amp;Mcy;&amp;iecy;&amp;dcy;&amp;vcy;&amp;iecy;&amp;zhcy;&amp;softcy;&amp;iecy;&amp;gcy;&amp;ocy;&amp;rcy;&amp;scy;&amp;kcy;&amp;icy;&amp;jcy; &amp;rcy;&amp;acy;&amp;jcy;&amp;ocy;&amp;ncy; &amp;Fcy;&amp;ocy;&amp;ncy;&amp;dcy;&amp;ocy;&amp;vcy;&amp;ycy;&amp;iecy; &amp;kcy;&amp;ocy;&amp;lcy;&amp;lcy;&amp;iecy;&amp;kcy;&amp;tscy;&amp;icy;&amp;icy; &amp;mcy;&amp;ucy;&amp;zcy;&amp;iecy;&amp;yacy;-&amp;zcy;&amp;acy;&amp;pcy;&amp;ocy;&amp;vcy;&amp;iecy;&amp;dcy;&amp;ncy;&amp;icy;&amp;kcy;&amp;acy; &quot;&amp;Kcy;&amp;icy;&amp;zhcy;&amp;i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28874"/>
            <a:ext cx="4762500" cy="4429126"/>
          </a:xfrm>
          <a:prstGeom prst="rect">
            <a:avLst/>
          </a:prstGeom>
          <a:noFill/>
        </p:spPr>
      </p:pic>
      <p:pic>
        <p:nvPicPr>
          <p:cNvPr id="18436" name="Picture 4" descr="&amp;icy;&amp;zcy;&amp;lcy;&amp;ocy;&amp;zhcy;&amp;icy;&amp;t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052736"/>
            <a:ext cx="2559265" cy="3240360"/>
          </a:xfrm>
          <a:prstGeom prst="rect">
            <a:avLst/>
          </a:prstGeom>
          <a:noFill/>
        </p:spPr>
      </p:pic>
      <p:pic>
        <p:nvPicPr>
          <p:cNvPr id="18438" name="Picture 6" descr="&amp;Ecy;&amp;tcy;&amp;ocy;&amp;tcy; &amp;dcy;&amp;iecy;&amp;ncy;&amp;softcy; &amp;vcy; &amp;Rcy;&amp;ucy;&amp;scy;&amp;scy;&amp;kcy;&amp;ocy;&amp;jcy; &amp;icy;&amp;scy;&amp;tcy;&amp;ocy;&amp;rcy;&amp;i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2210941" cy="2750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Словарная работа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осох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непроницаемые -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напраслина -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х</a:t>
            </a:r>
            <a:r>
              <a:rPr lang="ru-RU" b="1" dirty="0" smtClean="0">
                <a:solidFill>
                  <a:srgbClr val="002060"/>
                </a:solidFill>
              </a:rPr>
              <a:t>удо -</a:t>
            </a:r>
          </a:p>
          <a:p>
            <a:pPr>
              <a:buNone/>
            </a:pPr>
            <a:r>
              <a:rPr lang="ru-RU" b="1" dirty="0" err="1">
                <a:solidFill>
                  <a:srgbClr val="002060"/>
                </a:solidFill>
              </a:rPr>
              <a:t>д</a:t>
            </a:r>
            <a:r>
              <a:rPr lang="ru-RU" b="1" dirty="0" err="1" smtClean="0">
                <a:solidFill>
                  <a:srgbClr val="002060"/>
                </a:solidFill>
              </a:rPr>
              <a:t>рукарь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170080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длинная, толстая палка с опорным концом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227687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скрытые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285293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ожное обвинение, клевета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42900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ло, неприятность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400506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первопечатник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Составь пословицы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Кто много читает -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           -вот лучшее учение.</a:t>
            </a:r>
          </a:p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         - источник знаний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1628801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т</a:t>
            </a:r>
            <a:r>
              <a:rPr lang="ru-RU" sz="3600" b="1" dirty="0" smtClean="0">
                <a:solidFill>
                  <a:srgbClr val="002060"/>
                </a:solidFill>
              </a:rPr>
              <a:t>от много знает.</a:t>
            </a: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276873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Чтение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645025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Книга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5085184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МОЛОДЦЫ!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&amp;Ucy;&amp;lcy;&amp;ycy;&amp;bcy;&amp;ncy;&amp;icy;&amp;tcy;&amp;iecy;&amp;scy;&amp;softcy;, &amp;scy;&amp;mcy;&amp;acy;&amp;jcy;&amp;lcy;&amp;icy;&amp;kcy; &amp;ocy;&amp;tcy;&amp;mcy;&amp;iecy;&amp;chcy;&amp;acy;&amp;iecy;&amp;tcy; &amp;dcy;&amp;iecy;&amp;ncy;&amp;softcy; &amp;rcy;&amp;ocy;&amp;zhcy;&amp;dcy;&amp;iecy;&amp;ncy;&amp;icy;&amp;yacy; - &amp;Ocy;&amp;bcy;&amp;lcy;&amp;acy;&amp;scy;&amp;tcy;&amp;ncy;&amp;ycy;&amp;iecy; &amp;ncy;&amp;ocy;&amp;vcy;&amp;ocy;&amp;scy;&amp;tcy;&amp;icy; - &amp;Vcy;&amp;iecy;&amp;lcy;&amp;icy;&amp;kcy;&amp;icy;&amp;iecy; &amp;Lcy;&amp;ucy;&amp;kcy;&amp;icy;.&amp;r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653136"/>
            <a:ext cx="2213215" cy="1659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119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Урок-путешествие  в прошлое. Первопечатник Иван Фёдоров</vt:lpstr>
      <vt:lpstr>Как появилась первая печатная книга.</vt:lpstr>
      <vt:lpstr>Слайд 3</vt:lpstr>
      <vt:lpstr>Иван Фёдоров – служитель церкви, книжник, резчик по дереву, первопечатник.</vt:lpstr>
      <vt:lpstr>Печатание первой книги началось 19 апреля 1563г. и продолжалось почти год. Она называлась «Апостол».</vt:lpstr>
      <vt:lpstr>На выпуск второй книги «Часовник» ушло 2 месяца.</vt:lpstr>
      <vt:lpstr>Словарная работа</vt:lpstr>
      <vt:lpstr>Составь пословицы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Урок-путешествие  в прошлое. Первопечатник Иван Фёдоров</dc:title>
  <dc:creator>Мама</dc:creator>
  <cp:lastModifiedBy>Мама</cp:lastModifiedBy>
  <cp:revision>12</cp:revision>
  <dcterms:created xsi:type="dcterms:W3CDTF">2014-08-24T09:59:50Z</dcterms:created>
  <dcterms:modified xsi:type="dcterms:W3CDTF">2014-08-24T11:53:26Z</dcterms:modified>
</cp:coreProperties>
</file>