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30D3-6072-4F92-ADAA-F12EF0AF868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340C-0523-4FF1-A680-9725910C7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o.mail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ru-RU" dirty="0"/>
              <a:t>Урок литературного чтения  1 класс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72814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91993" y="5733256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Лебедева Валентина Ильинична</a:t>
            </a:r>
          </a:p>
          <a:p>
            <a:r>
              <a:rPr lang="ru-RU" dirty="0" smtClean="0"/>
              <a:t>учитель  начальных классов, ГБОУ СОШ № 139</a:t>
            </a:r>
          </a:p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256" y="692696"/>
            <a:ext cx="4953744" cy="476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277190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7419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36304" cy="26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132260" cy="27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574602" cy="34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5858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2204864"/>
            <a:ext cx="3091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 буду боксёром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356992"/>
            <a:ext cx="278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Плюшевый мишка.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314450"/>
            <a:ext cx="7800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5829858" cy="38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81612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83140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764704"/>
            <a:ext cx="4675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4675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348880"/>
            <a:ext cx="4675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140968"/>
            <a:ext cx="4675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http://go.mail.ru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Литературное</a:t>
            </a:r>
            <a:r>
              <a:rPr lang="ru-RU" dirty="0" smtClean="0"/>
              <a:t> </a:t>
            </a:r>
            <a:r>
              <a:rPr lang="ru-RU" b="1" dirty="0" smtClean="0"/>
              <a:t>чтение</a:t>
            </a:r>
            <a:r>
              <a:rPr lang="ru-RU" dirty="0" smtClean="0"/>
              <a:t>,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r>
              <a:rPr lang="ru-RU" b="1" dirty="0" smtClean="0"/>
              <a:t>класс</a:t>
            </a:r>
            <a:r>
              <a:rPr lang="ru-RU" dirty="0" smtClean="0"/>
              <a:t>, Школа </a:t>
            </a:r>
            <a:r>
              <a:rPr lang="ru-RU" b="1" dirty="0" smtClean="0"/>
              <a:t>2100</a:t>
            </a:r>
            <a:r>
              <a:rPr lang="ru-RU" dirty="0" smtClean="0"/>
              <a:t>, УМК Р. Т. </a:t>
            </a:r>
            <a:r>
              <a:rPr lang="ru-RU" dirty="0" err="1" smtClean="0"/>
              <a:t>Бунеев</a:t>
            </a:r>
            <a:r>
              <a:rPr lang="ru-RU" dirty="0" smtClean="0"/>
              <a:t>, Е. В. Бунеева. ...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литературного чтения 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1 класс</dc:title>
  <dc:creator>202</dc:creator>
  <cp:lastModifiedBy>202</cp:lastModifiedBy>
  <cp:revision>2</cp:revision>
  <dcterms:created xsi:type="dcterms:W3CDTF">2013-12-10T12:07:11Z</dcterms:created>
  <dcterms:modified xsi:type="dcterms:W3CDTF">2013-12-10T12:24:56Z</dcterms:modified>
</cp:coreProperties>
</file>