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4" r:id="rId9"/>
    <p:sldId id="262" r:id="rId10"/>
    <p:sldId id="26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физ-ра\2 класс\1287047792_128631392_1----4-10--128704779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51044" y="0"/>
            <a:ext cx="93336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8083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Урок по физической культуре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2 класс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ГИМНАСТИКА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179512" y="6093296"/>
            <a:ext cx="3600400" cy="5040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Учитель: Архипкина Т.И.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ocuments\физ-ра\2 класс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547664" y="332656"/>
            <a:ext cx="5963854" cy="60535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191683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Отличное настроение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1484784"/>
            <a:ext cx="1835696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Плохое настроение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7" y="414908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Хорошее настроение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_2006f_a9acdbf6_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3999" cy="7317432"/>
          </a:xfrm>
        </p:spPr>
      </p:pic>
      <p:sp>
        <p:nvSpPr>
          <p:cNvPr id="4" name="Прямоугольник 3"/>
          <p:cNvSpPr/>
          <p:nvPr/>
        </p:nvSpPr>
        <p:spPr>
          <a:xfrm>
            <a:off x="1475657" y="2276872"/>
            <a:ext cx="59109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 новых встреч!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692696"/>
            <a:ext cx="6048672" cy="5605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ю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568190"/>
            <a:ext cx="5472607" cy="5756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577632" cy="33307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латон пифаг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1715" y="980729"/>
            <a:ext cx="8149008" cy="48380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Стойка на лопатках согнув ноги</a:t>
            </a:r>
            <a:endParaRPr lang="ru-RU" dirty="0"/>
          </a:p>
        </p:txBody>
      </p:sp>
      <p:pic>
        <p:nvPicPr>
          <p:cNvPr id="4" name="Содержимое 3" descr="стой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8786122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Ugadabwindi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971600" y="133830"/>
            <a:ext cx="6261883" cy="67241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outh_American_jungle_photograph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21552" y="-1"/>
            <a:ext cx="9165552" cy="6933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79534612_suninps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-25250"/>
            <a:ext cx="9144000" cy="71986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24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Урок по физической культуре 2 класс ГИМНАСТИКА</vt:lpstr>
      <vt:lpstr>Слайд 2</vt:lpstr>
      <vt:lpstr>Слайд 3</vt:lpstr>
      <vt:lpstr>Слайд 4</vt:lpstr>
      <vt:lpstr>Слайд 5</vt:lpstr>
      <vt:lpstr>Стойка на лопатках согнув ноги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физической культуре 2 класс ГИМНАСТИКА</dc:title>
  <dc:creator>1</dc:creator>
  <cp:lastModifiedBy>1</cp:lastModifiedBy>
  <cp:revision>12</cp:revision>
  <dcterms:created xsi:type="dcterms:W3CDTF">2012-12-14T06:54:23Z</dcterms:created>
  <dcterms:modified xsi:type="dcterms:W3CDTF">2012-12-14T16:28:46Z</dcterms:modified>
</cp:coreProperties>
</file>