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64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CE6E-350D-48A3-9574-8EF53858625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74E58D-3CD2-46B1-880C-0CEBC21B6F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CE6E-350D-48A3-9574-8EF53858625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E58D-3CD2-46B1-880C-0CEBC21B6F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CE6E-350D-48A3-9574-8EF53858625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E58D-3CD2-46B1-880C-0CEBC21B6F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CE6E-350D-48A3-9574-8EF53858625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74E58D-3CD2-46B1-880C-0CEBC21B6F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CE6E-350D-48A3-9574-8EF53858625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E58D-3CD2-46B1-880C-0CEBC21B6F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CE6E-350D-48A3-9574-8EF53858625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E58D-3CD2-46B1-880C-0CEBC21B6F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CE6E-350D-48A3-9574-8EF53858625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74E58D-3CD2-46B1-880C-0CEBC21B6F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CE6E-350D-48A3-9574-8EF53858625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E58D-3CD2-46B1-880C-0CEBC21B6F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CE6E-350D-48A3-9574-8EF53858625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E58D-3CD2-46B1-880C-0CEBC21B6F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CE6E-350D-48A3-9574-8EF53858625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E58D-3CD2-46B1-880C-0CEBC21B6F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CE6E-350D-48A3-9574-8EF53858625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E58D-3CD2-46B1-880C-0CEBC21B6F0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55CE6E-350D-48A3-9574-8EF53858625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74E58D-3CD2-46B1-880C-0CEBC21B6F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5844" y="2967335"/>
            <a:ext cx="77323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Числа вокруг нас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6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Мой проект\Илья С\Изображение 0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Мой проект\Илья С\Изображение 0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Мой проект\Илья С\Изображение 1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Мой проект\Илья С\Изображение 1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1" y="3370457"/>
            <a:ext cx="463296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Мой проект\Илья С\Изображение 1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397" y="0"/>
            <a:ext cx="463296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я\Pictures\img0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40" t="-32055" r="25940" b="32055"/>
          <a:stretch/>
        </p:blipFill>
        <p:spPr bwMode="auto">
          <a:xfrm>
            <a:off x="-6912000" y="-4536000"/>
            <a:ext cx="10694988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я\Pictures\img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3730752" cy="513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" y="404664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1924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22841"/>
            <a:ext cx="2152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2152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я\Pictures\img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2875788" cy="39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я\Pictures\img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2696"/>
            <a:ext cx="2352995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я\Pictures\img0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48" y="1772816"/>
            <a:ext cx="2798064" cy="38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57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6</a:t>
            </a:r>
            <a:endParaRPr lang="ru-RU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908720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7</a:t>
            </a:r>
            <a:endParaRPr lang="ru-RU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78092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1    3</a:t>
            </a:r>
            <a:endParaRPr lang="ru-RU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1513612"/>
            <a:ext cx="504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0            2</a:t>
            </a:r>
          </a:p>
          <a:p>
            <a:r>
              <a:rPr lang="ru-RU" sz="8000" b="1" dirty="0" smtClean="0"/>
              <a:t>5                8</a:t>
            </a:r>
          </a:p>
          <a:p>
            <a:r>
              <a:rPr lang="ru-RU" sz="8000" b="1" dirty="0" smtClean="0"/>
              <a:t>9           4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21744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907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0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6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37032" cy="555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6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я\Desktop\Фото 2013-2017\1 сентября\IMG_12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503" y="0"/>
            <a:ext cx="9129370" cy="68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7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ой проект\IMG_13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76"/>
            <a:ext cx="9129370" cy="68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графии 5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584" y="-652272"/>
            <a:ext cx="10013696" cy="75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графии 5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13</Words>
  <Application>Microsoft Office PowerPoint</Application>
  <PresentationFormat>Экран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12</cp:revision>
  <dcterms:created xsi:type="dcterms:W3CDTF">2013-06-19T10:38:36Z</dcterms:created>
  <dcterms:modified xsi:type="dcterms:W3CDTF">2013-12-30T15:22:08Z</dcterms:modified>
</cp:coreProperties>
</file>