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50F24-9D09-4D3B-B033-B072889E1735}" type="datetimeFigureOut">
              <a:rPr lang="ru-RU" smtClean="0"/>
              <a:t>01.01.2014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1DE6-0B4C-480E-834F-E3E475DCD1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50F24-9D09-4D3B-B033-B072889E1735}" type="datetimeFigureOut">
              <a:rPr lang="ru-RU" smtClean="0"/>
              <a:t>01.01.2014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1DE6-0B4C-480E-834F-E3E475DCD1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50F24-9D09-4D3B-B033-B072889E1735}" type="datetimeFigureOut">
              <a:rPr lang="ru-RU" smtClean="0"/>
              <a:t>01.01.2014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1DE6-0B4C-480E-834F-E3E475DCD1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50F24-9D09-4D3B-B033-B072889E1735}" type="datetimeFigureOut">
              <a:rPr lang="ru-RU" smtClean="0"/>
              <a:t>01.01.2014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1DE6-0B4C-480E-834F-E3E475DCD1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50F24-9D09-4D3B-B033-B072889E1735}" type="datetimeFigureOut">
              <a:rPr lang="ru-RU" smtClean="0"/>
              <a:t>01.01.2014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1DE6-0B4C-480E-834F-E3E475DCD1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50F24-9D09-4D3B-B033-B072889E1735}" type="datetimeFigureOut">
              <a:rPr lang="ru-RU" smtClean="0"/>
              <a:t>01.01.2014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1DE6-0B4C-480E-834F-E3E475DCD1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50F24-9D09-4D3B-B033-B072889E1735}" type="datetimeFigureOut">
              <a:rPr lang="ru-RU" smtClean="0"/>
              <a:t>01.01.2014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1DE6-0B4C-480E-834F-E3E475DCD1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50F24-9D09-4D3B-B033-B072889E1735}" type="datetimeFigureOut">
              <a:rPr lang="ru-RU" smtClean="0"/>
              <a:t>01.01.2014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1DE6-0B4C-480E-834F-E3E475DCD1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50F24-9D09-4D3B-B033-B072889E1735}" type="datetimeFigureOut">
              <a:rPr lang="ru-RU" smtClean="0"/>
              <a:t>01.01.2014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1DE6-0B4C-480E-834F-E3E475DCD1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50F24-9D09-4D3B-B033-B072889E1735}" type="datetimeFigureOut">
              <a:rPr lang="ru-RU" smtClean="0"/>
              <a:t>01.01.2014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1DE6-0B4C-480E-834F-E3E475DCD1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50F24-9D09-4D3B-B033-B072889E1735}" type="datetimeFigureOut">
              <a:rPr lang="ru-RU" smtClean="0"/>
              <a:t>01.01.2014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1DE6-0B4C-480E-834F-E3E475DCD1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50F24-9D09-4D3B-B033-B072889E1735}" type="datetimeFigureOut">
              <a:rPr lang="ru-RU" smtClean="0"/>
              <a:t>01.01.2014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91DE6-0B4C-480E-834F-E3E475DCD1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 лесной заповедной чаще</a:t>
            </a:r>
            <a:br>
              <a:rPr lang="ru-RU" dirty="0" smtClean="0"/>
            </a:br>
            <a:r>
              <a:rPr lang="ru-RU" dirty="0" smtClean="0"/>
              <a:t>Шёл гриб –король настоящий.</a:t>
            </a:r>
            <a:endParaRPr lang="ru-RU" dirty="0"/>
          </a:p>
        </p:txBody>
      </p:sp>
      <p:pic>
        <p:nvPicPr>
          <p:cNvPr id="14338" name="Picture 2" descr="гриб боровик"/>
          <p:cNvPicPr>
            <a:picLocks noChangeAspect="1" noChangeArrowheads="1"/>
          </p:cNvPicPr>
          <p:nvPr/>
        </p:nvPicPr>
        <p:blipFill>
          <a:blip r:embed="rId2"/>
          <a:srcRect t="36487" r="27612"/>
          <a:stretch>
            <a:fillRect/>
          </a:stretch>
        </p:blipFill>
        <p:spPr bwMode="auto">
          <a:xfrm>
            <a:off x="1928794" y="1586519"/>
            <a:ext cx="4214842" cy="48452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7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4800" dirty="0" smtClean="0"/>
              <a:t>Эй, дворяне, грибы благородные, </a:t>
            </a:r>
            <a:br>
              <a:rPr lang="ru-RU" sz="4800" dirty="0" smtClean="0"/>
            </a:br>
            <a:r>
              <a:rPr lang="ru-RU" sz="4800" dirty="0" smtClean="0"/>
              <a:t>Мои подданные,  верноподданные</a:t>
            </a:r>
            <a:r>
              <a:rPr lang="ru-RU" sz="4800" dirty="0"/>
              <a:t>! Собирайтесь полками </a:t>
            </a:r>
            <a:r>
              <a:rPr lang="ru-RU" sz="4800" dirty="0" smtClean="0"/>
              <a:t>ратями</a:t>
            </a:r>
            <a:r>
              <a:rPr lang="ru-RU" sz="4800" dirty="0"/>
              <a:t> </a:t>
            </a:r>
            <a:br>
              <a:rPr lang="ru-RU" sz="4800" dirty="0"/>
            </a:br>
            <a:r>
              <a:rPr lang="ru-RU" sz="4800" dirty="0"/>
              <a:t>На побоище с монархами </a:t>
            </a:r>
            <a:r>
              <a:rPr lang="ru-RU" sz="4800" dirty="0" smtClean="0"/>
              <a:t>мухами!</a:t>
            </a:r>
            <a:endParaRPr lang="ru-RU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Собирались грибы-опята, </a:t>
            </a:r>
            <a:endParaRPr lang="ru-RU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65" name="Picture 1" descr="один гри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6467" y="1571612"/>
            <a:ext cx="6982345" cy="4500594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Подходили лисички-сестрички, </a:t>
            </a:r>
            <a:endParaRPr lang="ru-RU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361" name="Picture 1" descr="лисич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1363" y="1500175"/>
            <a:ext cx="6725347" cy="5014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Подходили грузди-белы ручки</a:t>
            </a:r>
            <a:endParaRPr lang="ru-RU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33" name="Picture 1" descr="грузд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9381" y="1428735"/>
            <a:ext cx="6871643" cy="4808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Пришёл мухомор-</a:t>
            </a:r>
            <a:br>
              <a:rPr lang="ru-RU" dirty="0" smtClean="0"/>
            </a:br>
            <a:r>
              <a:rPr lang="ru-RU" dirty="0" smtClean="0"/>
              <a:t>всех мух переборол!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8381" y="1500174"/>
            <a:ext cx="685512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Король наградил всех орденами «Святой Гнилушки».</a:t>
            </a:r>
            <a:endParaRPr lang="ru-RU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1" name="Picture 1" descr="орден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97121" y="1857364"/>
            <a:ext cx="6760671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Одна лишь бледная поганка не захотела воевать….</a:t>
            </a:r>
            <a:endParaRPr lang="ru-RU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05" name="Picture 1" descr="поган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4756" y="1643050"/>
            <a:ext cx="6641954" cy="47133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Придумай, что было дальше……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37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По лесной заповедной чаще Шёл гриб –король настоящий.</vt:lpstr>
      <vt:lpstr> Эй, дворяне, грибы благородные,  Мои подданные,  верноподданные! Собирайтесь полками ратями  На побоище с монархами мухами!</vt:lpstr>
      <vt:lpstr>Собирались грибы-опята, </vt:lpstr>
      <vt:lpstr>Подходили лисички-сестрички, </vt:lpstr>
      <vt:lpstr>Подходили грузди-белы ручки</vt:lpstr>
      <vt:lpstr>Пришёл мухомор- всех мух переборол!</vt:lpstr>
      <vt:lpstr>Король наградил всех орденами «Святой Гнилушки».</vt:lpstr>
      <vt:lpstr>Одна лишь бледная поганка не захотела воевать….</vt:lpstr>
      <vt:lpstr>Придумай, что было дальше……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лесной заповедной чаще Шёл гриб –король настоящий.</dc:title>
  <dc:creator>Admin</dc:creator>
  <cp:lastModifiedBy>Admin</cp:lastModifiedBy>
  <cp:revision>2</cp:revision>
  <dcterms:created xsi:type="dcterms:W3CDTF">2014-01-01T13:40:02Z</dcterms:created>
  <dcterms:modified xsi:type="dcterms:W3CDTF">2014-01-01T13:51:08Z</dcterms:modified>
</cp:coreProperties>
</file>