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595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471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347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998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400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39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906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94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08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701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226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25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Что такое антонимы?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русского языка во 2 классе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821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3200" dirty="0" smtClean="0"/>
              <a:t>В языке есть слова, противоположные по значению. Такие слова называются </a:t>
            </a:r>
            <a:r>
              <a:rPr lang="ru-RU" sz="3200" b="1" i="1" dirty="0" smtClean="0"/>
              <a:t>антонимы.</a:t>
            </a:r>
            <a:endParaRPr lang="ru-RU" sz="3200" b="1" i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День</a:t>
            </a:r>
          </a:p>
          <a:p>
            <a:pPr algn="ctr"/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ru-RU" dirty="0" smtClean="0"/>
              <a:t>Ночь</a:t>
            </a:r>
          </a:p>
          <a:p>
            <a:pPr algn="ctr"/>
            <a:endParaRPr lang="ru-RU" dirty="0"/>
          </a:p>
        </p:txBody>
      </p:sp>
      <p:pic>
        <p:nvPicPr>
          <p:cNvPr id="2050" name="Picture 2" descr="C:\Users\111\Desktop\фотки\i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492896"/>
            <a:ext cx="3312368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111\Desktop\фотки\i (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492896"/>
            <a:ext cx="3528392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837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prstClr val="black"/>
                </a:solidFill>
              </a:rPr>
              <a:t>Найдите в стихах слова с противоположным значением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Грустный клоун громко плачет,</a:t>
            </a:r>
          </a:p>
          <a:p>
            <a:pPr marL="0" indent="0">
              <a:buNone/>
            </a:pPr>
            <a:r>
              <a:rPr lang="ru-RU" sz="2400" dirty="0"/>
              <a:t>А веселый клоун скачет,</a:t>
            </a:r>
          </a:p>
          <a:p>
            <a:pPr marL="0" indent="0">
              <a:buNone/>
            </a:pPr>
            <a:r>
              <a:rPr lang="ru-RU" sz="2400" dirty="0"/>
              <a:t>Хочет подвиг совершить – </a:t>
            </a:r>
          </a:p>
          <a:p>
            <a:pPr marL="0" indent="0">
              <a:buNone/>
            </a:pPr>
            <a:r>
              <a:rPr lang="ru-RU" sz="2400" dirty="0"/>
              <a:t>Хочет реву рассмешить.</a:t>
            </a:r>
          </a:p>
          <a:p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 smtClean="0"/>
              <a:t>Долго рисовала Даша</a:t>
            </a:r>
          </a:p>
          <a:p>
            <a:pPr marL="0" indent="0">
              <a:buNone/>
            </a:pPr>
            <a:r>
              <a:rPr lang="ru-RU" sz="2400" dirty="0" smtClean="0"/>
              <a:t>Птиц оранжевой гуашью,</a:t>
            </a:r>
          </a:p>
          <a:p>
            <a:pPr marL="0" indent="0">
              <a:buNone/>
            </a:pPr>
            <a:r>
              <a:rPr lang="ru-RU" sz="2400" dirty="0" smtClean="0"/>
              <a:t>Но вмешался Дима в дело:</a:t>
            </a:r>
          </a:p>
          <a:p>
            <a:pPr marL="0" indent="0">
              <a:buNone/>
            </a:pPr>
            <a:r>
              <a:rPr lang="ru-RU" sz="2400" dirty="0" smtClean="0"/>
              <a:t>«Ворон – черный, голубь – белый!»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7" name="Picture 3" descr="C:\Users\111\Desktop\фотки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229" y="3789040"/>
            <a:ext cx="2234627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111\Desktop\фотки\i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656434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111\Desktop\фотки\i (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0773" y="4952578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73570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636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Найди пары слов-антонимов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27984" y="908720"/>
            <a:ext cx="3340898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5" name="Picture 3" descr="C:\Users\111\Desktop\фотки\i (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3096344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8174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ПОДБЕРИ К СЛОВАМ АНТОНИМЫ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ГРЯЗНЫЙ - ….</a:t>
            </a:r>
          </a:p>
          <a:p>
            <a:r>
              <a:rPr lang="ru-RU" sz="4000" dirty="0" smtClean="0"/>
              <a:t>ТРУСЛИВЫЙ - …</a:t>
            </a:r>
          </a:p>
          <a:p>
            <a:r>
              <a:rPr lang="ru-RU" sz="4000" dirty="0" smtClean="0"/>
              <a:t>МЯГКИЙ - …</a:t>
            </a:r>
          </a:p>
          <a:p>
            <a:r>
              <a:rPr lang="ru-RU" sz="4000" dirty="0" smtClean="0"/>
              <a:t>ГРУБЫЙ - …</a:t>
            </a:r>
          </a:p>
          <a:p>
            <a:r>
              <a:rPr lang="ru-RU" sz="4000" dirty="0" smtClean="0"/>
              <a:t>СВЕТЛЫЙ - …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СЛАДКИЙ - …</a:t>
            </a:r>
          </a:p>
          <a:p>
            <a:r>
              <a:rPr lang="ru-RU" sz="3600" dirty="0" smtClean="0"/>
              <a:t>МАЛЕНЬКИЙ - …</a:t>
            </a:r>
          </a:p>
          <a:p>
            <a:r>
              <a:rPr lang="ru-RU" sz="3600" dirty="0" smtClean="0"/>
              <a:t>МОКРЫЙ - …</a:t>
            </a:r>
          </a:p>
          <a:p>
            <a:r>
              <a:rPr lang="ru-RU" sz="3600" dirty="0" smtClean="0"/>
              <a:t>КРУПНЫЙ - …</a:t>
            </a:r>
          </a:p>
          <a:p>
            <a:r>
              <a:rPr lang="ru-RU" sz="3600" dirty="0" smtClean="0"/>
              <a:t>ГОЛОДНЫЙ - …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202392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Вставь подходящие по смыслу слова в пословицы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Готовь сани летом, а телегу …</a:t>
            </a:r>
          </a:p>
          <a:p>
            <a:r>
              <a:rPr lang="ru-RU" sz="4400" dirty="0" smtClean="0"/>
              <a:t>Вместе тесно, а врозь …</a:t>
            </a:r>
          </a:p>
          <a:p>
            <a:r>
              <a:rPr lang="ru-RU" sz="4400" dirty="0" smtClean="0"/>
              <a:t>Думай </a:t>
            </a:r>
            <a:r>
              <a:rPr lang="ru-RU" sz="4400" dirty="0"/>
              <a:t>м</a:t>
            </a:r>
            <a:r>
              <a:rPr lang="ru-RU" sz="4400" dirty="0" smtClean="0"/>
              <a:t>едленно, а работай …</a:t>
            </a:r>
          </a:p>
          <a:p>
            <a:r>
              <a:rPr lang="ru-RU" sz="4400" dirty="0" smtClean="0"/>
              <a:t>Корень учения горек, а плод …</a:t>
            </a:r>
          </a:p>
          <a:p>
            <a:r>
              <a:rPr lang="ru-RU" sz="4400" dirty="0" smtClean="0"/>
              <a:t>Смелый побеждает, а трус…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77461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Закончи строчки стихотворения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Скажу я слово ВЫСОКО, </a:t>
            </a:r>
          </a:p>
          <a:p>
            <a:r>
              <a:rPr lang="ru-RU" dirty="0" smtClean="0"/>
              <a:t>А ты ответишь - …,</a:t>
            </a:r>
          </a:p>
          <a:p>
            <a:r>
              <a:rPr lang="ru-RU" dirty="0" smtClean="0"/>
              <a:t>Скажу я слово ДАЛЕКО,</a:t>
            </a:r>
          </a:p>
          <a:p>
            <a:pPr lvl="0"/>
            <a:r>
              <a:rPr lang="ru-RU" dirty="0">
                <a:solidFill>
                  <a:prstClr val="black"/>
                </a:solidFill>
              </a:rPr>
              <a:t>А ты ответишь - …,</a:t>
            </a:r>
          </a:p>
          <a:p>
            <a:r>
              <a:rPr lang="ru-RU" dirty="0" smtClean="0"/>
              <a:t>Скажу тебе я слово ТРУС,</a:t>
            </a:r>
          </a:p>
          <a:p>
            <a:r>
              <a:rPr lang="ru-RU" dirty="0" smtClean="0"/>
              <a:t>Ответишь ты …,</a:t>
            </a:r>
          </a:p>
          <a:p>
            <a:r>
              <a:rPr lang="ru-RU" dirty="0" smtClean="0"/>
              <a:t>Теперь НАЧАЛО я скажу</a:t>
            </a:r>
          </a:p>
          <a:p>
            <a:r>
              <a:rPr lang="ru-RU" dirty="0" smtClean="0"/>
              <a:t>Ну, отвечай …!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5071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Спасибо!!!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7399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191</Words>
  <Application>Microsoft Office PowerPoint</Application>
  <PresentationFormat>Экран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Что такое антонимы?</vt:lpstr>
      <vt:lpstr>В языке есть слова, противоположные по значению. Такие слова называются антонимы.</vt:lpstr>
      <vt:lpstr>Найдите в стихах слова с противоположным значением</vt:lpstr>
      <vt:lpstr>Найди пары слов-антонимов</vt:lpstr>
      <vt:lpstr>ПОДБЕРИ К СЛОВАМ АНТОНИМЫ </vt:lpstr>
      <vt:lpstr>Вставь подходящие по смыслу слова в пословицы</vt:lpstr>
      <vt:lpstr>Закончи строчки стихотворения </vt:lpstr>
      <vt:lpstr>Спасибо!!!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антонимы?</dc:title>
  <dc:creator>111</dc:creator>
  <cp:lastModifiedBy>111</cp:lastModifiedBy>
  <cp:revision>6</cp:revision>
  <dcterms:created xsi:type="dcterms:W3CDTF">2014-01-13T15:58:26Z</dcterms:created>
  <dcterms:modified xsi:type="dcterms:W3CDTF">2014-01-13T16:55:44Z</dcterms:modified>
</cp:coreProperties>
</file>