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1%83%D1%80%D0%B7%D0%B8%D0%BB%D0%BA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16_%D0%BC%D0%B0%D1%8F" TargetMode="External"/><Relationship Id="rId5" Type="http://schemas.openxmlformats.org/officeDocument/2006/relationships/hyperlink" Target="http://journal-club.ru/?q=image/tid/102" TargetMode="External"/><Relationship Id="rId4" Type="http://schemas.openxmlformats.org/officeDocument/2006/relationships/hyperlink" Target="http://www.calend.ru/event/6696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6_%D0%BC%D0%B0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6_%D0%BC%D0%B0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u.wikipedia.org/wiki/%D0%9A%D0%B0%D0%BD%D0%B5%D0%B2%D1%81%D0%BA%D0%B8%D0%B9,_%D0%90%D0%BC%D0%B8%D0%BD%D0%B0%D0%B4%D0%B0%D0%B2_%D0%9C%D0%BE%D0%B8%D1%81%D0%B5%D0%B5%D0%B2%D0%B8%D1%87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6_%D0%BC%D0%B0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s://ru.wikipedia.org/wiki/%D0%9A%D0%BD%D0%B8%D0%B3%D0%B0_%D1%80%D0%B5%D0%BA%D0%BE%D1%80%D0%B4%D0%BE%D0%B2_%D0%93%D0%B8%D0%BD%D0%BD%D0%B5%D1%81%D1%81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6_%D0%BC%D0%B0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Детский журнал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Мурзилка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29200" y="3886200"/>
            <a:ext cx="3657600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Выполнил ученик 2 класса </a:t>
            </a:r>
          </a:p>
          <a:p>
            <a:pPr algn="l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Иванов Арсений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http://www.murzilka.org/upload/information_system_17/4/6/3/item_4639/small_information_items_463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209800"/>
            <a:ext cx="3200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Литература: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Autofit/>
          </a:bodyPr>
          <a:lstStyle/>
          <a:p>
            <a:pPr lvl="0" algn="l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1. Архив журнала «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Мурзилка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за 1924 – 2014 гг.</a:t>
            </a:r>
            <a:endParaRPr lang="ru-RU" sz="2400" dirty="0" smtClean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2. Интернет источники:</a:t>
            </a:r>
            <a:endParaRPr lang="ru-RU" sz="2400" dirty="0" smtClean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Bookman Old Style" pitchFamily="18" charset="0"/>
                <a:hlinkClick r:id="rId3"/>
              </a:rPr>
              <a:t>https</a:t>
            </a:r>
            <a:r>
              <a:rPr lang="ru-RU" sz="2400" dirty="0" smtClean="0">
                <a:latin typeface="Bookman Old Style" pitchFamily="18" charset="0"/>
                <a:hlinkClick r:id="rId3"/>
              </a:rPr>
              <a:t>://ru.wikipedia.org/wiki/%D0%9C%D1%83%D1%80%D0%B7%D0%B8%D0%BB%D0%BA%D0%B0</a:t>
            </a:r>
            <a:endParaRPr lang="ru-RU" sz="2400" dirty="0" smtClean="0">
              <a:latin typeface="Bookman Old Style" pitchFamily="18" charset="0"/>
            </a:endParaRPr>
          </a:p>
          <a:p>
            <a:pPr algn="just"/>
            <a:r>
              <a:rPr lang="ru-RU" sz="2400" dirty="0" smtClean="0">
                <a:latin typeface="Bookman Old Style" pitchFamily="18" charset="0"/>
                <a:hlinkClick r:id="rId4"/>
              </a:rPr>
              <a:t>http://www.calend.ru/event/6696/</a:t>
            </a:r>
            <a:endParaRPr lang="ru-RU" sz="2400" dirty="0" smtClean="0">
              <a:latin typeface="Bookman Old Style" pitchFamily="18" charset="0"/>
            </a:endParaRPr>
          </a:p>
          <a:p>
            <a:pPr algn="just"/>
            <a:r>
              <a:rPr lang="ru-RU" sz="2400" dirty="0" smtClean="0">
                <a:latin typeface="Bookman Old Style" pitchFamily="18" charset="0"/>
                <a:hlinkClick r:id="rId5"/>
              </a:rPr>
              <a:t>http://journal-club.ru/?q=image/tid/102</a:t>
            </a:r>
            <a:endParaRPr lang="ru-RU" sz="2400" dirty="0" smtClean="0">
              <a:latin typeface="Bookman Old Style" pitchFamily="18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http</a:t>
            </a:r>
            <a:r>
              <a:rPr lang="ru-RU" sz="2400" u="sng" dirty="0" smtClean="0">
                <a:solidFill>
                  <a:srgbClr val="00206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://www.murzilka.org/home/about-magazine/</a:t>
            </a:r>
            <a:endParaRPr lang="ru-RU" sz="2400" u="sng" dirty="0" smtClean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hlinkClick r:id="rId6" tooltip="16 мая"/>
            </a:endParaRPr>
          </a:p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Цель проекта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познакомить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одноклассников с журналом «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Мурзилка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» и напомнить родителям, что дети сегодня получают так много информации на улице, в школе, по радио и телевидению, что разобраться в этом не всегда правильном потоке информации им должны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помочь взрослые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Задачи проекта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- Проследить историю происхождения и создания конкретного героя «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Мурзилки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»;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-   рассмотреть исторический путь журнала от создания до настоящего времени;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- сравнить и выявить отличия детского журнала «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Мурзилка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» середины и конца 20 века и современного издания.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История происхождения героя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Мурзилки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rmAutofit fontScale="92500"/>
          </a:bodyPr>
          <a:lstStyle/>
          <a:p>
            <a:pPr marL="28800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1879 году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канадский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 художник и писатель 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Палмер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Кокс придумал цикл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стихов со своими иллюстрациями про маленький народец 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брауни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- небольших человечков, родственников 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домо-вых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, с коричневыми нечесаными волосами (за что и были названы «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брауни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»). 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murz3 (296x376, 47Kb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320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История происхождения героя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Мурзилки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Autofit/>
          </a:bodyPr>
          <a:lstStyle/>
          <a:p>
            <a:pPr marL="28800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Русская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писательница 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Анна Борисовна Хвольсон по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мотивам рисунков Кокса написала рассказы про маленьких лесных человечков, где главным героем был </a:t>
            </a:r>
            <a:r>
              <a:rPr lang="ru-RU" sz="2000" dirty="0" err="1" smtClean="0">
                <a:solidFill>
                  <a:schemeClr val="tx1"/>
                </a:solidFill>
                <a:latin typeface="Bookman Old Style" pitchFamily="18" charset="0"/>
              </a:rPr>
              <a:t>Мурзилка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человечек во 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фраке,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с тросточкой и 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моноклем.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В 1913 году в России вышла книга Хвольсон «Новый </a:t>
            </a:r>
            <a:r>
              <a:rPr lang="ru-RU" sz="2000" dirty="0" err="1" smtClean="0">
                <a:solidFill>
                  <a:schemeClr val="tx1"/>
                </a:solidFill>
                <a:latin typeface="Bookman Old Style" pitchFamily="18" charset="0"/>
              </a:rPr>
              <a:t>Мурзилка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. Удивительные </a:t>
            </a:r>
            <a:r>
              <a:rPr lang="ru-RU" sz="2000" dirty="0" err="1" smtClean="0">
                <a:solidFill>
                  <a:schemeClr val="tx1"/>
                </a:solidFill>
                <a:latin typeface="Bookman Old Style" pitchFamily="18" charset="0"/>
              </a:rPr>
              <a:t>приклю-чения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и странствия маленьких лесных человечков». </a:t>
            </a:r>
            <a:endParaRPr lang="ru-RU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Рисунок 4" descr="http://lib.aldebaran.ru/author/hvolson_anna/hvolson_anna_carstvo_malyutok_priklyucheniya_murzilki_i_lesnyh_chelovechkov/cover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00200"/>
            <a:ext cx="2895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Исторический путь журнала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Мурзилка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Autofit/>
          </a:bodyPr>
          <a:lstStyle/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hlinkClick r:id="rId3" tooltip="16 мая"/>
            </a:endParaRPr>
          </a:p>
          <a:p>
            <a:pPr marL="28800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16 мая 1924 года в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СССР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 вышел первый номер журнала «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Мурзилка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». Теперь 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Мурзилка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был маленькой белой собачкой и появлялся вместе со своим хозяином - 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</a:rPr>
              <a:t>мальчи-ком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Петей.</a:t>
            </a:r>
          </a:p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http://www.opoccuu.com/murz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76400"/>
            <a:ext cx="3019425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Исторический путь журнала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Мурзилка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Autofit/>
          </a:bodyPr>
          <a:lstStyle/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hlinkClick r:id="rId3" tooltip="16 мая"/>
            </a:endParaRPr>
          </a:p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9458" name="Picture 2" descr="http://www.ytime.com.ua/img/forall/skazki/semenov_aleksandr/murzilka_stattya/murzilka_11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828800"/>
            <a:ext cx="3124200" cy="4267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05200" y="1676400"/>
            <a:ext cx="5410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Bookman Old Style" pitchFamily="18" charset="0"/>
              </a:rPr>
              <a:t>В </a:t>
            </a:r>
            <a:r>
              <a:rPr lang="ru-RU" sz="2400" dirty="0" smtClean="0">
                <a:latin typeface="Bookman Old Style" pitchFamily="18" charset="0"/>
              </a:rPr>
              <a:t>1937 году</a:t>
            </a:r>
            <a:r>
              <a:rPr lang="ru-RU" sz="2400" dirty="0" smtClean="0">
                <a:latin typeface="Bookman Old Style" pitchFamily="18" charset="0"/>
              </a:rPr>
              <a:t> художник </a:t>
            </a:r>
            <a:r>
              <a:rPr lang="ru-RU" sz="2400" dirty="0" err="1" smtClean="0">
                <a:latin typeface="Bookman Old Style" pitchFamily="18" charset="0"/>
              </a:rPr>
              <a:t>Аминадав</a:t>
            </a:r>
            <a:r>
              <a:rPr lang="ru-RU" sz="2400" dirty="0" smtClean="0">
                <a:latin typeface="Bookman Old Style" pitchFamily="18" charset="0"/>
                <a:hlinkClick r:id="rId5" tooltip="Каневский, Аминадав Моисеевич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Каневский</a:t>
            </a:r>
            <a:r>
              <a:rPr lang="ru-RU" sz="2400" dirty="0" smtClean="0">
                <a:latin typeface="Bookman Old Style" pitchFamily="18" charset="0"/>
              </a:rPr>
              <a:t> создал ставший известным в СССР образ </a:t>
            </a:r>
            <a:r>
              <a:rPr lang="ru-RU" sz="2400" dirty="0" smtClean="0">
                <a:latin typeface="Bookman Old Style" pitchFamily="18" charset="0"/>
              </a:rPr>
              <a:t>щенка-корреспондента</a:t>
            </a:r>
            <a:r>
              <a:rPr lang="ru-RU" sz="2400" dirty="0" smtClean="0">
                <a:latin typeface="Bookman Old Style" pitchFamily="18" charset="0"/>
              </a:rPr>
              <a:t> </a:t>
            </a:r>
            <a:r>
              <a:rPr lang="ru-RU" sz="2400" dirty="0" err="1" smtClean="0">
                <a:latin typeface="Bookman Old Style" pitchFamily="18" charset="0"/>
              </a:rPr>
              <a:t>Мурзилки</a:t>
            </a:r>
            <a:r>
              <a:rPr lang="ru-RU" sz="2400" dirty="0" smtClean="0">
                <a:latin typeface="Bookman Old Style" pitchFamily="18" charset="0"/>
              </a:rPr>
              <a:t> - жёлтый пушистый персонаж в красном берете, с шарфом и фотоаппаратом через плечо. 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Исторический путь журнала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Мурзилка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Autofit/>
          </a:bodyPr>
          <a:lstStyle/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hlinkClick r:id="rId3" tooltip="16 мая"/>
            </a:endParaRPr>
          </a:p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7200" y="1676400"/>
            <a:ext cx="464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Bookman Old Style" pitchFamily="18" charset="0"/>
              </a:rPr>
              <a:t>В </a:t>
            </a:r>
            <a:r>
              <a:rPr lang="ru-RU" sz="2400" dirty="0" smtClean="0">
                <a:latin typeface="Bookman Old Style" pitchFamily="18" charset="0"/>
              </a:rPr>
              <a:t>2011 году</a:t>
            </a:r>
            <a:r>
              <a:rPr lang="ru-RU" sz="2400" dirty="0" smtClean="0">
                <a:latin typeface="Bookman Old Style" pitchFamily="18" charset="0"/>
              </a:rPr>
              <a:t> журнал был занесён в </a:t>
            </a:r>
            <a:r>
              <a:rPr lang="ru-RU" sz="2400" dirty="0" smtClean="0">
                <a:latin typeface="Bookman Old Style" pitchFamily="18" charset="0"/>
              </a:rPr>
              <a:t>книгу рекордов</a:t>
            </a:r>
            <a:r>
              <a:rPr lang="ru-RU" sz="2400" dirty="0" smtClean="0">
                <a:latin typeface="Bookman Old Style" pitchFamily="18" charset="0"/>
                <a:hlinkClick r:id="rId4" tooltip="Книга рекордов Гиннесса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Гиннесса</a:t>
            </a:r>
            <a:r>
              <a:rPr lang="ru-RU" sz="2400" dirty="0" smtClean="0">
                <a:latin typeface="Bookman Old Style" pitchFamily="18" charset="0"/>
              </a:rPr>
              <a:t>. </a:t>
            </a:r>
            <a:r>
              <a:rPr lang="ru-RU" sz="2400" dirty="0" smtClean="0">
                <a:latin typeface="Bookman Old Style" pitchFamily="18" charset="0"/>
              </a:rPr>
              <a:t>Он был признан изданием для детей с самым длительным сроком существования.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20482" name="Picture 2" descr="https://encrypted-tbn0.gstatic.com/images?q=tbn:ANd9GcRb5ar3ZEX090IWiPdAe3_k9-4H-Kt-VZyHfnxOS_GJTImfa0O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1752600"/>
            <a:ext cx="36576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Журнал «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Мурзилка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 и современность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572000"/>
          </a:xfrm>
        </p:spPr>
        <p:txBody>
          <a:bodyPr>
            <a:noAutofit/>
          </a:bodyPr>
          <a:lstStyle/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hlinkClick r:id="rId3" tooltip="16 мая"/>
            </a:endParaRPr>
          </a:p>
          <a:p>
            <a:pPr marL="2880000" algn="just">
              <a:lnSpc>
                <a:spcPct val="15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81400" y="1676400"/>
            <a:ext cx="5334000" cy="545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Рубрики: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200" dirty="0" smtClean="0">
                <a:latin typeface="Bookman Old Style" pitchFamily="18" charset="0"/>
              </a:rPr>
              <a:t> «</a:t>
            </a:r>
            <a:r>
              <a:rPr lang="ru-RU" sz="2200" dirty="0" smtClean="0">
                <a:latin typeface="Bookman Old Style" pitchFamily="18" charset="0"/>
              </a:rPr>
              <a:t>Галерея искусств «</a:t>
            </a:r>
            <a:r>
              <a:rPr lang="ru-RU" sz="2200" dirty="0" err="1" smtClean="0">
                <a:latin typeface="Bookman Old Style" pitchFamily="18" charset="0"/>
              </a:rPr>
              <a:t>Мурзилки</a:t>
            </a:r>
            <a:r>
              <a:rPr lang="ru-RU" sz="2200" dirty="0" smtClean="0">
                <a:latin typeface="Bookman Old Style" pitchFamily="18" charset="0"/>
              </a:rPr>
              <a:t>»»;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200" dirty="0" smtClean="0">
                <a:latin typeface="Bookman Old Style" pitchFamily="18" charset="0"/>
              </a:rPr>
              <a:t> «</a:t>
            </a:r>
            <a:r>
              <a:rPr lang="ru-RU" sz="2200" dirty="0" smtClean="0">
                <a:latin typeface="Bookman Old Style" pitchFamily="18" charset="0"/>
              </a:rPr>
              <a:t>Красная книга «</a:t>
            </a:r>
            <a:r>
              <a:rPr lang="ru-RU" sz="2200" dirty="0" err="1" smtClean="0">
                <a:latin typeface="Bookman Old Style" pitchFamily="18" charset="0"/>
              </a:rPr>
              <a:t>Мурзилки</a:t>
            </a:r>
            <a:r>
              <a:rPr lang="ru-RU" sz="2200" dirty="0" smtClean="0">
                <a:latin typeface="Bookman Old Style" pitchFamily="18" charset="0"/>
              </a:rPr>
              <a:t>»», «Путешествие в мир природы</a:t>
            </a:r>
            <a:r>
              <a:rPr lang="ru-RU" sz="2200" dirty="0" smtClean="0">
                <a:latin typeface="Bookman Old Style" pitchFamily="18" charset="0"/>
              </a:rPr>
              <a:t>»;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200" dirty="0" smtClean="0">
                <a:latin typeface="Bookman Old Style" pitchFamily="18" charset="0"/>
              </a:rPr>
              <a:t> «Поговорим </a:t>
            </a:r>
            <a:r>
              <a:rPr lang="ru-RU" sz="2200" dirty="0" smtClean="0">
                <a:latin typeface="Bookman Old Style" pitchFamily="18" charset="0"/>
              </a:rPr>
              <a:t>по душам</a:t>
            </a:r>
            <a:r>
              <a:rPr lang="ru-RU" sz="2200" dirty="0" smtClean="0">
                <a:latin typeface="Bookman Old Style" pitchFamily="18" charset="0"/>
              </a:rPr>
              <a:t>»;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200" dirty="0" smtClean="0">
                <a:latin typeface="Bookman Old Style" pitchFamily="18" charset="0"/>
              </a:rPr>
              <a:t> «</a:t>
            </a:r>
            <a:r>
              <a:rPr lang="ru-RU" sz="2200" dirty="0" smtClean="0">
                <a:latin typeface="Bookman Old Style" pitchFamily="18" charset="0"/>
              </a:rPr>
              <a:t>Путешествия и открытия</a:t>
            </a:r>
            <a:r>
              <a:rPr lang="ru-RU" sz="2200" dirty="0" smtClean="0">
                <a:latin typeface="Bookman Old Style" pitchFamily="18" charset="0"/>
              </a:rPr>
              <a:t>»;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200" dirty="0" smtClean="0"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 «История Белых Олимпиад</a:t>
            </a:r>
            <a:r>
              <a:rPr lang="ru-RU" sz="2200" dirty="0" smtClean="0">
                <a:latin typeface="Bookman Old Style" pitchFamily="18" charset="0"/>
              </a:rPr>
              <a:t>»;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200" dirty="0" smtClean="0"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«Самоделка</a:t>
            </a:r>
            <a:r>
              <a:rPr lang="ru-RU" sz="2200" dirty="0" smtClean="0">
                <a:latin typeface="Bookman Old Style" pitchFamily="18" charset="0"/>
              </a:rPr>
              <a:t>»;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200" dirty="0" smtClean="0"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«Наши любимые писатели</a:t>
            </a:r>
            <a:r>
              <a:rPr lang="ru-RU" sz="2200" dirty="0" smtClean="0">
                <a:latin typeface="Bookman Old Style" pitchFamily="18" charset="0"/>
              </a:rPr>
              <a:t>»;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200" dirty="0" smtClean="0"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«</a:t>
            </a:r>
            <a:r>
              <a:rPr lang="ru-RU" sz="2200" dirty="0" err="1" smtClean="0">
                <a:latin typeface="Bookman Old Style" pitchFamily="18" charset="0"/>
              </a:rPr>
              <a:t>Игродром</a:t>
            </a:r>
            <a:r>
              <a:rPr lang="ru-RU" sz="2200" dirty="0" smtClean="0">
                <a:latin typeface="Bookman Old Style" pitchFamily="18" charset="0"/>
              </a:rPr>
              <a:t>»;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«Почтовое отделение «</a:t>
            </a:r>
            <a:r>
              <a:rPr lang="ru-RU" sz="2200" dirty="0" err="1" smtClean="0">
                <a:latin typeface="Bookman Old Style" pitchFamily="18" charset="0"/>
              </a:rPr>
              <a:t>Мурзилка</a:t>
            </a:r>
            <a:r>
              <a:rPr lang="ru-RU" sz="2200" dirty="0" smtClean="0">
                <a:latin typeface="Bookman Old Style" pitchFamily="18" charset="0"/>
              </a:rPr>
              <a:t>».</a:t>
            </a:r>
          </a:p>
          <a:p>
            <a:pPr algn="just">
              <a:lnSpc>
                <a:spcPct val="130000"/>
              </a:lnSpc>
              <a:buFontTx/>
              <a:buChar char="-"/>
            </a:pP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7" name="Рисунок 6" descr="http://www.nasha-pressa.de/images/570a56eab7001ab2b5acff48f8340f9f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76400"/>
            <a:ext cx="2895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215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Детский журнал «Мурзилка» </vt:lpstr>
      <vt:lpstr>Цель проекта</vt:lpstr>
      <vt:lpstr>Задачи проекта</vt:lpstr>
      <vt:lpstr>История происхождения героя Мурзилки</vt:lpstr>
      <vt:lpstr>История происхождения героя Мурзилки</vt:lpstr>
      <vt:lpstr>Исторический путь журнала «Мурзилка»</vt:lpstr>
      <vt:lpstr>Исторический путь журнала «Мурзилка»</vt:lpstr>
      <vt:lpstr>Исторический путь журнала «Мурзилка»</vt:lpstr>
      <vt:lpstr>Журнал «Мурзилка» и современность 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журнал «Мурзилка» </dc:title>
  <dc:creator>Пользователь</dc:creator>
  <cp:lastModifiedBy>Пользователь</cp:lastModifiedBy>
  <cp:revision>14</cp:revision>
  <dcterms:created xsi:type="dcterms:W3CDTF">2014-11-27T07:01:15Z</dcterms:created>
  <dcterms:modified xsi:type="dcterms:W3CDTF">2014-12-01T04:28:10Z</dcterms:modified>
</cp:coreProperties>
</file>