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7CCA-1C3D-4E6E-9945-E3D3D6A9CA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5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4B78-8A82-4EE3-99C8-12B675264A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1FDB-6F94-4CD9-808B-4DEC7EA5F0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C3C2-F38B-4335-8304-5099146FA2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2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EC3E-049A-4B50-8F53-57FD1DA583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2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E7E0E-A155-4E28-ACEA-22DB11943A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6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18A0-4799-4EE1-9E6C-1469BDC56C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5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0622-6F43-4CE0-8CA5-EC33EB86D0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7CAD-CBE1-46B5-BEFE-6BE7107341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F632-F057-40DB-A376-29C9AD1EE0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6539-CA34-41A5-8CA1-44A8CFCC17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C6716-8FEF-4E2F-B3A9-CCA87EF5B3D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198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807B91-6036-4A4C-B2EB-4EDE473B34FE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12F241-B375-47E4-AAD5-6ECE2CFBB21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2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Деревенские посиделки. </a:t>
            </a:r>
            <a:r>
              <a:rPr lang="ru-RU" sz="3600" dirty="0" err="1" smtClean="0">
                <a:solidFill>
                  <a:srgbClr val="FFFF00"/>
                </a:solidFill>
                <a:latin typeface="+mn-lt"/>
              </a:rPr>
              <a:t>Потешки,прибаутки,скороговорки</a:t>
            </a: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.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464496"/>
          </a:xfrm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Урок  литературного чтения в 1 классе.</a:t>
            </a:r>
          </a:p>
          <a:p>
            <a:endParaRPr lang="ru-RU" dirty="0" smtClean="0">
              <a:solidFill>
                <a:srgbClr val="E8ED13"/>
              </a:solidFill>
              <a:cs typeface="Aharoni" pitchFamily="2" charset="-79"/>
            </a:endParaRPr>
          </a:p>
          <a:p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Автор: </a:t>
            </a:r>
            <a:r>
              <a:rPr lang="ru-RU" dirty="0" err="1" smtClean="0">
                <a:solidFill>
                  <a:srgbClr val="E8ED13"/>
                </a:solidFill>
                <a:cs typeface="Aharoni" pitchFamily="2" charset="-79"/>
              </a:rPr>
              <a:t>Скрыпник</a:t>
            </a:r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 Галина Сергеевна</a:t>
            </a:r>
          </a:p>
          <a:p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Учитель начальных классов</a:t>
            </a:r>
          </a:p>
          <a:p>
            <a:r>
              <a:rPr lang="ru-RU" dirty="0" err="1" smtClean="0">
                <a:solidFill>
                  <a:srgbClr val="E8ED13"/>
                </a:solidFill>
                <a:cs typeface="Aharoni" pitchFamily="2" charset="-79"/>
              </a:rPr>
              <a:t>Дубковская</a:t>
            </a:r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 СОШ «Дружба»</a:t>
            </a:r>
          </a:p>
          <a:p>
            <a:r>
              <a:rPr lang="ru-RU" dirty="0" smtClean="0">
                <a:solidFill>
                  <a:srgbClr val="E8ED13"/>
                </a:solidFill>
                <a:cs typeface="Aharoni" pitchFamily="2" charset="-79"/>
              </a:rPr>
              <a:t>Московская область Одинцовский район</a:t>
            </a:r>
          </a:p>
          <a:p>
            <a:endParaRPr lang="ru-RU" dirty="0">
              <a:solidFill>
                <a:srgbClr val="E8ED13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7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омпас\Pictures\2011-02-10\0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04031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2644170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Карп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Карлыч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У Карла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Карпыча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карпа купил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04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63272" cy="81575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dirty="0" smtClean="0">
                <a:solidFill>
                  <a:srgbClr val="FFFF00"/>
                </a:solidFill>
              </a:rPr>
              <a:t>Ткёт </a:t>
            </a:r>
            <a:r>
              <a:rPr lang="ru-RU" sz="4000" dirty="0">
                <a:solidFill>
                  <a:srgbClr val="FFFF00"/>
                </a:solidFill>
              </a:rPr>
              <a:t>ткач ткани на платки </a:t>
            </a:r>
            <a:r>
              <a:rPr lang="ru-RU" sz="4000" dirty="0" smtClean="0">
                <a:solidFill>
                  <a:srgbClr val="FFFF00"/>
                </a:solidFill>
              </a:rPr>
              <a:t>Тане.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24036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2.</a:t>
            </a:r>
            <a:r>
              <a:rPr lang="ru-RU" sz="1800" dirty="0" smtClean="0">
                <a:solidFill>
                  <a:srgbClr val="FFFF00"/>
                </a:solidFill>
              </a:rPr>
              <a:t> Ладушки-ладушки</a:t>
            </a:r>
            <a:r>
              <a:rPr lang="ru-RU" sz="1800" dirty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Где </a:t>
            </a:r>
            <a:r>
              <a:rPr lang="ru-RU" sz="1800" dirty="0">
                <a:solidFill>
                  <a:srgbClr val="FFFF00"/>
                </a:solidFill>
              </a:rPr>
              <a:t>были?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- У бабушки.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Что вы ели?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- Кашку.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Пили?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-</a:t>
            </a:r>
            <a:r>
              <a:rPr lang="ru-RU" sz="1800" dirty="0" err="1">
                <a:solidFill>
                  <a:srgbClr val="FFFF00"/>
                </a:solidFill>
              </a:rPr>
              <a:t>Простоквашку</a:t>
            </a:r>
            <a:r>
              <a:rPr lang="ru-RU" sz="18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FFFF00"/>
                </a:solidFill>
              </a:rPr>
              <a:t>Простоквашка</a:t>
            </a:r>
            <a:r>
              <a:rPr lang="ru-RU" sz="1800" dirty="0">
                <a:solidFill>
                  <a:srgbClr val="FFFF00"/>
                </a:solidFill>
              </a:rPr>
              <a:t> вкусненька,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Кашка сладенька,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Бабушка добренька!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Попили, поели,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На головку сели,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Сели-посидели,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Прочь улетели!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700808"/>
            <a:ext cx="4104456" cy="43951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FF00"/>
                </a:solidFill>
              </a:rPr>
              <a:t>Пошел </a:t>
            </a:r>
            <a:r>
              <a:rPr lang="ru-RU" dirty="0">
                <a:solidFill>
                  <a:srgbClr val="FFFF00"/>
                </a:solidFill>
              </a:rPr>
              <a:t>котик на </a:t>
            </a:r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ru-RU" dirty="0" err="1" smtClean="0">
                <a:solidFill>
                  <a:srgbClr val="FFFF00"/>
                </a:solidFill>
              </a:rPr>
              <a:t>торжок</a:t>
            </a:r>
            <a:r>
              <a:rPr lang="ru-RU" dirty="0">
                <a:solidFill>
                  <a:srgbClr val="FFFF00"/>
                </a:solidFill>
              </a:rPr>
              <a:t>, купил котик пирожок.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Пошел котик на улочку, купил котик булочку.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Самому ли съесть? Или Машеньке </a:t>
            </a:r>
            <a:r>
              <a:rPr lang="ru-RU" dirty="0" err="1" smtClean="0">
                <a:solidFill>
                  <a:srgbClr val="FFFF00"/>
                </a:solidFill>
              </a:rPr>
              <a:t>снесть</a:t>
            </a:r>
            <a:r>
              <a:rPr lang="ru-RU" dirty="0">
                <a:solidFill>
                  <a:srgbClr val="FFFF00"/>
                </a:solidFill>
              </a:rPr>
              <a:t>?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Я и сам укушу, да и Машеньке снесу.</a:t>
            </a:r>
          </a:p>
        </p:txBody>
      </p:sp>
    </p:spTree>
    <p:extLst>
      <p:ext uri="{BB962C8B-B14F-4D97-AF65-F5344CB8AC3E}">
        <p14:creationId xmlns:p14="http://schemas.microsoft.com/office/powerpoint/2010/main" val="72086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sz="2400" i="1" dirty="0" err="1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Отгадате</a:t>
            </a:r>
            <a:r>
              <a:rPr lang="ru-RU" sz="2400" i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 загадку:</a:t>
            </a:r>
            <a:endParaRPr lang="ru-RU" sz="2400" i="1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Только тронь,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Отдёрнешь ладонь.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Обжигает трава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Как огонь.</a:t>
            </a:r>
            <a:endParaRPr lang="ru-RU" sz="36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D:\Галка\Аттестация\Скороговорки\1263214019_1724524c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3797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sz="2400" i="1" dirty="0" err="1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Отгадате</a:t>
            </a:r>
            <a:r>
              <a:rPr lang="ru-RU" sz="2400" i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 загадку:</a:t>
            </a:r>
            <a:endParaRPr lang="ru-RU" sz="2400" i="1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Только тронь,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Отдёрнешь ладонь.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Обжигает трава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Как огонь.</a:t>
            </a:r>
            <a:endParaRPr lang="ru-RU" sz="3600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D:\Галка\Аттестация\Скороговорки\1263214019_1724524c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3797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5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4326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cs typeface="Aharoni" pitchFamily="2" charset="-79"/>
              </a:rPr>
              <a:t>Будьте внимательны,                     ребята!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cs typeface="Aharoni" pitchFamily="2" charset="-79"/>
              </a:rPr>
              <a:t>Научитесь различать народные </a:t>
            </a:r>
            <a:r>
              <a:rPr lang="ru-RU" i="1" dirty="0" err="1" smtClean="0">
                <a:solidFill>
                  <a:srgbClr val="FFFF00"/>
                </a:solidFill>
                <a:cs typeface="Aharoni" pitchFamily="2" charset="-79"/>
              </a:rPr>
              <a:t>потешки</a:t>
            </a:r>
            <a:r>
              <a:rPr lang="ru-RU" i="1" dirty="0" smtClean="0">
                <a:solidFill>
                  <a:srgbClr val="FFFF00"/>
                </a:solidFill>
                <a:cs typeface="Aharoni" pitchFamily="2" charset="-79"/>
              </a:rPr>
              <a:t> от прибауток и научитесь правильно и быстро произносить скороговорки!!!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cs typeface="Aharoni" pitchFamily="2" charset="-79"/>
              </a:rPr>
              <a:t> И не заблудитесь в нашей Деревне!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FF00"/>
                </a:solidFill>
                <a:cs typeface="Aharoni" pitchFamily="2" charset="-79"/>
              </a:rPr>
              <a:t>           Р-мяу!</a:t>
            </a:r>
            <a:endParaRPr lang="ru-RU" i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12776"/>
            <a:ext cx="423406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8883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Деревенские посиделки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err="1" smtClean="0">
                <a:solidFill>
                  <a:srgbClr val="FFC000"/>
                </a:solidFill>
              </a:rPr>
              <a:t>Потешки</a:t>
            </a:r>
            <a:r>
              <a:rPr lang="ru-RU" sz="3600" b="1" dirty="0" smtClean="0">
                <a:solidFill>
                  <a:srgbClr val="FFC000"/>
                </a:solidFill>
              </a:rPr>
              <a:t>, прибаутки, скороговорки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16832"/>
            <a:ext cx="7488832" cy="43924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080603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918"/>
            <a:ext cx="8229600" cy="895826"/>
          </a:xfrm>
        </p:spPr>
        <p:txBody>
          <a:bodyPr/>
          <a:lstStyle/>
          <a:p>
            <a:r>
              <a:rPr lang="ru-RU" dirty="0" smtClean="0"/>
              <a:t>ПОТЕШКИ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3816424" cy="3096343"/>
          </a:xfrm>
        </p:spPr>
        <p:txBody>
          <a:bodyPr/>
          <a:lstStyle/>
          <a:p>
            <a:r>
              <a:rPr lang="ru-RU" b="0" dirty="0">
                <a:solidFill>
                  <a:srgbClr val="FFFF00"/>
                </a:solidFill>
              </a:rPr>
              <a:t>Божья коровка,</a:t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>Улети на небо,</a:t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>Принеси нам хлеба,</a:t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>Черного и белого,</a:t>
            </a:r>
            <a:br>
              <a:rPr lang="ru-RU" b="0" dirty="0">
                <a:solidFill>
                  <a:srgbClr val="FFFF00"/>
                </a:solidFill>
              </a:rPr>
            </a:br>
            <a:r>
              <a:rPr lang="ru-RU" b="0" dirty="0">
                <a:solidFill>
                  <a:srgbClr val="FFFF00"/>
                </a:solidFill>
              </a:rPr>
              <a:t>Только не горелого.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2808312"/>
          </a:xfrm>
        </p:spPr>
        <p:txBody>
          <a:bodyPr/>
          <a:lstStyle/>
          <a:p>
            <a:r>
              <a:rPr lang="ru-RU" b="0" dirty="0">
                <a:solidFill>
                  <a:srgbClr val="FFC000"/>
                </a:solidFill>
              </a:rPr>
              <a:t>Уж я </a:t>
            </a:r>
            <a:r>
              <a:rPr lang="ru-RU" b="0" dirty="0" smtClean="0">
                <a:solidFill>
                  <a:srgbClr val="FFC000"/>
                </a:solidFill>
              </a:rPr>
              <a:t>косу </a:t>
            </a:r>
            <a:r>
              <a:rPr lang="ru-RU" b="0" dirty="0">
                <a:solidFill>
                  <a:srgbClr val="FFC000"/>
                </a:solidFill>
              </a:rPr>
              <a:t>заплету, </a:t>
            </a:r>
            <a:br>
              <a:rPr lang="ru-RU" b="0" dirty="0">
                <a:solidFill>
                  <a:srgbClr val="FFC000"/>
                </a:solidFill>
              </a:rPr>
            </a:br>
            <a:r>
              <a:rPr lang="ru-RU" b="0" dirty="0">
                <a:solidFill>
                  <a:srgbClr val="FFC000"/>
                </a:solidFill>
              </a:rPr>
              <a:t>Уж я </a:t>
            </a:r>
            <a:r>
              <a:rPr lang="ru-RU" b="0" dirty="0" err="1">
                <a:solidFill>
                  <a:srgbClr val="FFC000"/>
                </a:solidFill>
              </a:rPr>
              <a:t>русу</a:t>
            </a:r>
            <a:r>
              <a:rPr lang="ru-RU" b="0" dirty="0">
                <a:solidFill>
                  <a:srgbClr val="FFC000"/>
                </a:solidFill>
              </a:rPr>
              <a:t> заплету,  </a:t>
            </a:r>
            <a:br>
              <a:rPr lang="ru-RU" b="0" dirty="0">
                <a:solidFill>
                  <a:srgbClr val="FFC000"/>
                </a:solidFill>
              </a:rPr>
            </a:br>
            <a:r>
              <a:rPr lang="ru-RU" b="0" dirty="0">
                <a:solidFill>
                  <a:srgbClr val="FFC000"/>
                </a:solidFill>
              </a:rPr>
              <a:t>Я плету, плету, плету, </a:t>
            </a:r>
            <a:br>
              <a:rPr lang="ru-RU" b="0" dirty="0">
                <a:solidFill>
                  <a:srgbClr val="FFC000"/>
                </a:solidFill>
              </a:rPr>
            </a:br>
            <a:r>
              <a:rPr lang="ru-RU" b="0" dirty="0">
                <a:solidFill>
                  <a:srgbClr val="FFC000"/>
                </a:solidFill>
              </a:rPr>
              <a:t>Приговариваю: </a:t>
            </a:r>
            <a:br>
              <a:rPr lang="ru-RU" b="0" dirty="0">
                <a:solidFill>
                  <a:srgbClr val="FFC000"/>
                </a:solidFill>
              </a:rPr>
            </a:br>
            <a:r>
              <a:rPr lang="ru-RU" b="0" dirty="0">
                <a:solidFill>
                  <a:srgbClr val="FFC000"/>
                </a:solidFill>
              </a:rPr>
              <a:t>Ты расти</a:t>
            </a:r>
            <a:r>
              <a:rPr lang="ru-RU" b="0" dirty="0" smtClean="0">
                <a:solidFill>
                  <a:srgbClr val="FFC000"/>
                </a:solidFill>
              </a:rPr>
              <a:t>, расти</a:t>
            </a:r>
            <a:r>
              <a:rPr lang="ru-RU" b="0" dirty="0">
                <a:solidFill>
                  <a:srgbClr val="FFC000"/>
                </a:solidFill>
              </a:rPr>
              <a:t>, коса, </a:t>
            </a:r>
            <a:br>
              <a:rPr lang="ru-RU" b="0" dirty="0">
                <a:solidFill>
                  <a:srgbClr val="FFC000"/>
                </a:solidFill>
              </a:rPr>
            </a:br>
            <a:r>
              <a:rPr lang="ru-RU" b="0" dirty="0">
                <a:solidFill>
                  <a:srgbClr val="FFC000"/>
                </a:solidFill>
              </a:rPr>
              <a:t>Всему городу краса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645023"/>
            <a:ext cx="4041775" cy="24811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Мы проснулись,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Потянулись,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Вместе солнцу улыбнулись.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Здравствуй </a:t>
            </a:r>
            <a:r>
              <a:rPr lang="ru-RU" dirty="0" smtClean="0">
                <a:solidFill>
                  <a:srgbClr val="FFFF00"/>
                </a:solidFill>
              </a:rPr>
              <a:t>солнышко,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Колоколнышко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3645024"/>
            <a:ext cx="4040188" cy="24811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Водичка, водичка,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Умой моё личико,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Чтобы глазоньки блестели,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Чтобы щёчки краснели,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Чтоб смеялся роток,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Чтоб кусался зубок. </a:t>
            </a:r>
          </a:p>
        </p:txBody>
      </p:sp>
    </p:spTree>
    <p:extLst>
      <p:ext uri="{BB962C8B-B14F-4D97-AF65-F5344CB8AC3E}">
        <p14:creationId xmlns:p14="http://schemas.microsoft.com/office/powerpoint/2010/main" val="21192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ПРИБАУТКИ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Петушок, петушок,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Золотой гребешок,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Масляна</a:t>
            </a:r>
            <a:r>
              <a:rPr lang="ru-RU" dirty="0">
                <a:solidFill>
                  <a:srgbClr val="FFFF00"/>
                </a:solidFill>
              </a:rPr>
              <a:t> головушка,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Щелкова бородушка,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Что ты рано встаешь,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Голосисто поешь,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Деткам спать не даешь?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Мишка косолапый по лесу идет,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Шишки собирает, песенки поет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Шишка вдруг упала — прямо мишке в лоб.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Мишка рассердился, и ногою — топ!</a:t>
            </a:r>
          </a:p>
        </p:txBody>
      </p:sp>
    </p:spTree>
    <p:extLst>
      <p:ext uri="{BB962C8B-B14F-4D97-AF65-F5344CB8AC3E}">
        <p14:creationId xmlns:p14="http://schemas.microsoft.com/office/powerpoint/2010/main" val="3171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1200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Прочитать несколько раз: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Медленно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    - Быстрее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                  - Совсем быстро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672408" cy="31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51520" y="260350"/>
            <a:ext cx="8786984" cy="6408738"/>
            <a:chOff x="653971" y="477391"/>
            <a:chExt cx="8022377" cy="5976664"/>
          </a:xfrm>
        </p:grpSpPr>
        <p:pic>
          <p:nvPicPr>
            <p:cNvPr id="3" name="Picture 2" descr="C:\Users\Компас\Pictures\2011-02-10\00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" t="2293" r="1546" b="2498"/>
            <a:stretch>
              <a:fillRect/>
            </a:stretch>
          </p:blipFill>
          <p:spPr bwMode="auto">
            <a:xfrm>
              <a:off x="4139844" y="477391"/>
              <a:ext cx="4536504" cy="597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653971" y="4171098"/>
              <a:ext cx="6365755" cy="22829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8" descr="C:\Users\Компас\Pictures\artlib_gallery-72228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8655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4365625"/>
            <a:ext cx="655272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Старик </a:t>
            </a:r>
            <a:r>
              <a:rPr kumimoji="0" lang="ru-RU" sz="32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Скороговоров</a:t>
            </a:r>
            <a:endParaRPr kumimoji="0" lang="ru-RU" sz="3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купил скороварку,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разбил сковородку,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забыл скороговорку.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74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Текстура</vt:lpstr>
      <vt:lpstr>Поток</vt:lpstr>
      <vt:lpstr>Деревенские посиделки. Потешки,прибаутки,скороговорки.</vt:lpstr>
      <vt:lpstr>Отгадате загадку:</vt:lpstr>
      <vt:lpstr>Отгадате загадку:</vt:lpstr>
      <vt:lpstr>Презентация PowerPoint</vt:lpstr>
      <vt:lpstr>Деревенские посиделки Потешки, прибаутки, скороговорки</vt:lpstr>
      <vt:lpstr>ПОТЕШКИ</vt:lpstr>
      <vt:lpstr>ПРИБАУТКИ</vt:lpstr>
      <vt:lpstr>Прочитать несколько раз: - Медленно        - Быстрее                      - Совсем быстро</vt:lpstr>
      <vt:lpstr>Презентация PowerPoint</vt:lpstr>
      <vt:lpstr>Презентация PowerPoint</vt:lpstr>
      <vt:lpstr>1.Ткёт ткач ткани на платки Тане.</vt:lpstr>
    </vt:vector>
  </TitlesOfParts>
  <Company>$L!DER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15</cp:revision>
  <dcterms:created xsi:type="dcterms:W3CDTF">2013-12-22T15:03:34Z</dcterms:created>
  <dcterms:modified xsi:type="dcterms:W3CDTF">2013-12-23T15:51:46Z</dcterms:modified>
</cp:coreProperties>
</file>