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1" r:id="rId6"/>
    <p:sldId id="263" r:id="rId7"/>
    <p:sldId id="262" r:id="rId8"/>
    <p:sldId id="260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41" autoAdjust="0"/>
    <p:restoredTop sz="94660"/>
  </p:normalViewPr>
  <p:slideViewPr>
    <p:cSldViewPr>
      <p:cViewPr varScale="1">
        <p:scale>
          <a:sx n="88" d="100"/>
          <a:sy n="88" d="100"/>
        </p:scale>
        <p:origin x="-5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B4311C-6DD8-4567-A566-21BBDB6011B3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217C5-710E-4A68-A86B-DFD5C4655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960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52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ru-RU" kern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43BB4-3B28-4F19-800C-1BCC506E72EC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7FD3D-58DF-4080-BF72-9E8794511CF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43BB4-3B28-4F19-800C-1BCC506E72EC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7FD3D-58DF-4080-BF72-9E8794511C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43BB4-3B28-4F19-800C-1BCC506E72EC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7FD3D-58DF-4080-BF72-9E8794511C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43BB4-3B28-4F19-800C-1BCC506E72EC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7FD3D-58DF-4080-BF72-9E8794511C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43BB4-3B28-4F19-800C-1BCC506E72EC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537FD3D-58DF-4080-BF72-9E8794511CF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43BB4-3B28-4F19-800C-1BCC506E72EC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7FD3D-58DF-4080-BF72-9E8794511C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43BB4-3B28-4F19-800C-1BCC506E72EC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7FD3D-58DF-4080-BF72-9E8794511C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43BB4-3B28-4F19-800C-1BCC506E72EC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7FD3D-58DF-4080-BF72-9E8794511C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43BB4-3B28-4F19-800C-1BCC506E72EC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7FD3D-58DF-4080-BF72-9E8794511C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43BB4-3B28-4F19-800C-1BCC506E72EC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7FD3D-58DF-4080-BF72-9E8794511C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43BB4-3B28-4F19-800C-1BCC506E72EC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7FD3D-58DF-4080-BF72-9E8794511C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AA43BB4-3B28-4F19-800C-1BCC506E72EC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537FD3D-58DF-4080-BF72-9E8794511CF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ru.wikipedia.org/wiki/%D0%96%D0%B0%D0%B1%D0%B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143000"/>
            <a:ext cx="807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</a:rPr>
              <a:t>Тема: Литературные сказки.</a:t>
            </a:r>
          </a:p>
          <a:p>
            <a:r>
              <a:rPr lang="ru-RU" sz="4400" b="1" i="1" dirty="0">
                <a:solidFill>
                  <a:srgbClr val="FF0000"/>
                </a:solidFill>
              </a:rPr>
              <a:t> </a:t>
            </a:r>
            <a:r>
              <a:rPr lang="ru-RU" sz="4400" b="1" i="1" dirty="0" smtClean="0">
                <a:solidFill>
                  <a:srgbClr val="FF0000"/>
                </a:solidFill>
              </a:rPr>
              <a:t>          Обобщение</a:t>
            </a:r>
            <a:r>
              <a:rPr lang="ru-RU" sz="4000" b="1" i="1" dirty="0" smtClean="0">
                <a:solidFill>
                  <a:srgbClr val="FF0000"/>
                </a:solidFill>
              </a:rPr>
              <a:t>.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04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9144000" cy="573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36320" y="224879"/>
            <a:ext cx="647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+mj-lt"/>
              </a:rPr>
              <a:t>СТРАНА СКАЗОК</a:t>
            </a:r>
            <a:endParaRPr lang="ru-RU" sz="44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0751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11" y="-47949"/>
            <a:ext cx="2971800" cy="3831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198" y="2783073"/>
            <a:ext cx="2819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Павел Петрович Бажов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(1879 – 1950 </a:t>
            </a:r>
            <a:r>
              <a:rPr lang="ru-RU" sz="2000" b="1" dirty="0" err="1" smtClean="0">
                <a:solidFill>
                  <a:srgbClr val="FF0000"/>
                </a:solidFill>
              </a:rPr>
              <a:t>г.г</a:t>
            </a:r>
            <a:r>
              <a:rPr lang="ru-RU" sz="2000" b="1" dirty="0" smtClean="0">
                <a:solidFill>
                  <a:srgbClr val="FF0000"/>
                </a:solidFill>
              </a:rPr>
              <a:t>.)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F:\Аксаков С.Т\m_334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39499" y="304800"/>
            <a:ext cx="3200401" cy="414169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73789" y="3542214"/>
            <a:ext cx="27650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Аксаков Сергей Тимофеевич</a:t>
            </a:r>
          </a:p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1791-1859</a:t>
            </a:r>
            <a:endParaRPr lang="ru-RU" sz="2000" b="1" dirty="0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768340" y="1295400"/>
            <a:ext cx="3352800" cy="440664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5911018" y="4707011"/>
            <a:ext cx="27928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Гаршин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Всеволод Михайлович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1855-1888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89" y="3798736"/>
            <a:ext cx="2133600" cy="283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15340" y="5751981"/>
            <a:ext cx="2720617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Одоевский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Владимир Фёдорович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1804-1869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777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8739">
            <a:off x="3021235" y="540173"/>
            <a:ext cx="2643843" cy="3360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2311">
            <a:off x="5656182" y="667637"/>
            <a:ext cx="3105890" cy="3105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787" y="3657600"/>
            <a:ext cx="3434217" cy="2846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308055">
            <a:off x="5334000" y="2317356"/>
            <a:ext cx="3162300" cy="4197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9" descr="view_imag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7494">
            <a:off x="396030" y="229076"/>
            <a:ext cx="2859356" cy="3550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693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 txBox="1">
            <a:spLocks noGrp="1"/>
          </p:cNvSpPr>
          <p:nvPr>
            <p:ph type="title" idx="4294967295"/>
          </p:nvPr>
        </p:nvSpPr>
        <p:spPr>
          <a:xfrm>
            <a:off x="457200" y="367200"/>
            <a:ext cx="8229600" cy="1570679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pic>
        <p:nvPicPr>
          <p:cNvPr id="3" name="Текст 29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4500720" cy="333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Текст 29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500720" y="0"/>
            <a:ext cx="4643280" cy="337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Текст 29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0" y="3333600"/>
            <a:ext cx="4500720" cy="352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4500720" y="3367080"/>
            <a:ext cx="4643280" cy="34909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28687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04800" y="560338"/>
            <a:ext cx="4574461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962400" y="2028152"/>
            <a:ext cx="5495280" cy="511001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07261" y="426720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tx2">
                    <a:lumMod val="10000"/>
                  </a:schemeClr>
                </a:solidFill>
              </a:rPr>
              <a:t>На планете обитает около 650 видов жаб</a:t>
            </a:r>
            <a:br>
              <a:rPr lang="ru-RU" b="1" dirty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10000"/>
                  </a:schemeClr>
                </a:solidFill>
                <a:hlinkClick r:id="rId4"/>
              </a:rPr>
              <a:t>Жабы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</a:rPr>
              <a:t>, или настоящие жабы (лат. </a:t>
            </a:r>
            <a:r>
              <a:rPr lang="ru-RU" b="1" dirty="0" err="1">
                <a:solidFill>
                  <a:schemeClr val="tx2">
                    <a:lumMod val="10000"/>
                  </a:schemeClr>
                </a:solidFill>
              </a:rPr>
              <a:t>Bufonidae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</a:rPr>
              <a:t>) по внешним признакам отличаются от лягушек относительно короткими задними ногами, сильно бугорчатой кожей, позади глаз по бокам головы у них два крупных вздутия – околоушные железы – </a:t>
            </a:r>
            <a:r>
              <a:rPr lang="ru-RU" b="1" dirty="0" err="1">
                <a:solidFill>
                  <a:schemeClr val="tx2">
                    <a:lumMod val="10000"/>
                  </a:schemeClr>
                </a:solidFill>
              </a:rPr>
              <a:t>паротиды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</a:rPr>
              <a:t>. Рот у жабы беззубый.</a:t>
            </a:r>
          </a:p>
        </p:txBody>
      </p:sp>
    </p:spTree>
    <p:extLst>
      <p:ext uri="{BB962C8B-B14F-4D97-AF65-F5344CB8AC3E}">
        <p14:creationId xmlns:p14="http://schemas.microsoft.com/office/powerpoint/2010/main" val="81514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04900"/>
            <a:ext cx="3581400" cy="3216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819400"/>
            <a:ext cx="4419600" cy="3622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91000" y="304800"/>
            <a:ext cx="419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Хризолиты- </a:t>
            </a:r>
          </a:p>
          <a:p>
            <a:r>
              <a:rPr lang="ru-RU" sz="3600" b="1" dirty="0" smtClean="0"/>
              <a:t>полудрагоценные</a:t>
            </a:r>
          </a:p>
          <a:p>
            <a:r>
              <a:rPr lang="ru-RU" sz="3600" b="1" dirty="0" smtClean="0"/>
              <a:t>камни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83569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457200"/>
            <a:ext cx="7696200" cy="34190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Сказка ложь, да в ней намёк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Добрым молодцам урок…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2948">
            <a:off x="414354" y="3977075"/>
            <a:ext cx="3293866" cy="2138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8470">
            <a:off x="5957069" y="3343748"/>
            <a:ext cx="2161401" cy="311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879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солнышк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698786">
            <a:off x="811703" y="867474"/>
            <a:ext cx="7431473" cy="55901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" y="228600"/>
            <a:ext cx="90677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</a:rPr>
              <a:t>Добро, сколь не было б мало</a:t>
            </a:r>
          </a:p>
          <a:p>
            <a:r>
              <a:rPr lang="ru-RU" sz="6600" b="1" dirty="0" smtClean="0">
                <a:solidFill>
                  <a:srgbClr val="C00000"/>
                </a:solidFill>
              </a:rPr>
              <a:t>Гораздо лучше, чем большое зло.</a:t>
            </a:r>
            <a:endParaRPr lang="ru-RU" sz="6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50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72</TotalTime>
  <Words>60</Words>
  <Application>Microsoft Office PowerPoint</Application>
  <PresentationFormat>Экран (4:3)</PresentationFormat>
  <Paragraphs>20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8</cp:revision>
  <dcterms:created xsi:type="dcterms:W3CDTF">2012-12-12T18:48:46Z</dcterms:created>
  <dcterms:modified xsi:type="dcterms:W3CDTF">2012-12-13T17:22:06Z</dcterms:modified>
</cp:coreProperties>
</file>