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0_e23df_f505f789_XL.png"/>
          <p:cNvPicPr>
            <a:picLocks noChangeAspect="1" noChangeArrowheads="1"/>
          </p:cNvPicPr>
          <p:nvPr/>
        </p:nvPicPr>
        <p:blipFill>
          <a:blip r:embed="rId2" cstate="print"/>
          <a:srcRect t="11614" b="11038"/>
          <a:stretch>
            <a:fillRect/>
          </a:stretch>
        </p:blipFill>
        <p:spPr bwMode="auto">
          <a:xfrm>
            <a:off x="6228184" y="4797152"/>
            <a:ext cx="2687447" cy="20608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558608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2849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230B-4F2C-4E5C-BF40-0EDB40D69D7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3106-74BC-448D-97D5-4113D624CB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3.png"/>
          <p:cNvPicPr>
            <a:picLocks noChangeAspect="1" noChangeArrowheads="1"/>
          </p:cNvPicPr>
          <p:nvPr/>
        </p:nvPicPr>
        <p:blipFill>
          <a:blip r:embed="rId2" cstate="print">
            <a:lum bright="-4000" contrast="9000"/>
          </a:blip>
          <a:srcRect/>
          <a:stretch>
            <a:fillRect/>
          </a:stretch>
        </p:blipFill>
        <p:spPr bwMode="auto">
          <a:xfrm>
            <a:off x="539552" y="620688"/>
            <a:ext cx="8027987" cy="5722937"/>
          </a:xfrm>
          <a:prstGeom prst="rect">
            <a:avLst/>
          </a:prstGeom>
          <a:solidFill>
            <a:schemeClr val="bg2">
              <a:lumMod val="50000"/>
              <a:alpha val="96000"/>
            </a:schemeClr>
          </a:solidFill>
        </p:spPr>
      </p:pic>
      <p:pic>
        <p:nvPicPr>
          <p:cNvPr id="8" name="Picture 10" descr="0_e23df_f505f789_XL.png"/>
          <p:cNvPicPr>
            <a:picLocks noChangeAspect="1" noChangeArrowheads="1"/>
          </p:cNvPicPr>
          <p:nvPr/>
        </p:nvPicPr>
        <p:blipFill>
          <a:blip r:embed="rId3" cstate="print"/>
          <a:srcRect t="11614" b="11038"/>
          <a:stretch>
            <a:fillRect/>
          </a:stretch>
        </p:blipFill>
        <p:spPr bwMode="auto">
          <a:xfrm flipH="1">
            <a:off x="395536" y="5445224"/>
            <a:ext cx="1404357" cy="11247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230B-4F2C-4E5C-BF40-0EDB40D69D7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3106-74BC-448D-97D5-4113D624CB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230B-4F2C-4E5C-BF40-0EDB40D69D7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3106-74BC-448D-97D5-4113D624CBF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 descr="0_e23df_f505f789_XL.png"/>
          <p:cNvPicPr>
            <a:picLocks noChangeAspect="1" noChangeArrowheads="1"/>
          </p:cNvPicPr>
          <p:nvPr/>
        </p:nvPicPr>
        <p:blipFill>
          <a:blip r:embed="rId2" cstate="print"/>
          <a:srcRect t="11614" b="11038"/>
          <a:stretch>
            <a:fillRect/>
          </a:stretch>
        </p:blipFill>
        <p:spPr bwMode="auto">
          <a:xfrm>
            <a:off x="5724128" y="4410621"/>
            <a:ext cx="3191503" cy="244737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Рисунок3.png"/>
          <p:cNvPicPr>
            <a:picLocks noChangeAspect="1" noChangeArrowheads="1"/>
          </p:cNvPicPr>
          <p:nvPr/>
        </p:nvPicPr>
        <p:blipFill>
          <a:blip r:embed="rId2" cstate="print">
            <a:lum bright="-4000" contrast="9000"/>
          </a:blip>
          <a:srcRect/>
          <a:stretch>
            <a:fillRect/>
          </a:stretch>
        </p:blipFill>
        <p:spPr bwMode="auto">
          <a:xfrm>
            <a:off x="539552" y="620688"/>
            <a:ext cx="8027987" cy="5722937"/>
          </a:xfrm>
          <a:prstGeom prst="rect">
            <a:avLst/>
          </a:prstGeom>
          <a:solidFill>
            <a:schemeClr val="bg2">
              <a:lumMod val="50000"/>
              <a:alpha val="96000"/>
            </a:schemeClr>
          </a:solidFill>
        </p:spPr>
      </p:pic>
      <p:pic>
        <p:nvPicPr>
          <p:cNvPr id="9" name="Picture 10" descr="0_e23df_f505f789_XL.png"/>
          <p:cNvPicPr>
            <a:picLocks noChangeAspect="1" noChangeArrowheads="1"/>
          </p:cNvPicPr>
          <p:nvPr/>
        </p:nvPicPr>
        <p:blipFill>
          <a:blip r:embed="rId3" cstate="print"/>
          <a:srcRect t="11614" b="11038"/>
          <a:stretch>
            <a:fillRect/>
          </a:stretch>
        </p:blipFill>
        <p:spPr bwMode="auto">
          <a:xfrm flipH="1">
            <a:off x="395536" y="5445224"/>
            <a:ext cx="1404357" cy="11247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230B-4F2C-4E5C-BF40-0EDB40D69D7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3106-74BC-448D-97D5-4113D624CB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230B-4F2C-4E5C-BF40-0EDB40D69D7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3106-74BC-448D-97D5-4113D624CBF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10" descr="0_e23df_f505f789_XL.png"/>
          <p:cNvPicPr>
            <a:picLocks noChangeAspect="1" noChangeArrowheads="1"/>
          </p:cNvPicPr>
          <p:nvPr/>
        </p:nvPicPr>
        <p:blipFill>
          <a:blip r:embed="rId2" cstate="print"/>
          <a:srcRect t="11614" b="11038"/>
          <a:stretch>
            <a:fillRect/>
          </a:stretch>
        </p:blipFill>
        <p:spPr bwMode="auto">
          <a:xfrm flipH="1">
            <a:off x="0" y="4698653"/>
            <a:ext cx="3367269" cy="215934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230B-4F2C-4E5C-BF40-0EDB40D69D7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3106-74BC-448D-97D5-4113D624CBF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Picture 10" descr="0_e23df_f505f789_XL.png"/>
          <p:cNvPicPr>
            <a:picLocks noChangeAspect="1" noChangeArrowheads="1"/>
          </p:cNvPicPr>
          <p:nvPr/>
        </p:nvPicPr>
        <p:blipFill>
          <a:blip r:embed="rId2" cstate="print"/>
          <a:srcRect t="11614" b="11038"/>
          <a:stretch>
            <a:fillRect/>
          </a:stretch>
        </p:blipFill>
        <p:spPr bwMode="auto">
          <a:xfrm flipH="1">
            <a:off x="0" y="5373216"/>
            <a:ext cx="2315361" cy="14847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9761/39663434.514/0_96592_a73c4eb6_X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11560" y="548680"/>
            <a:ext cx="7920880" cy="5760640"/>
          </a:xfrm>
          <a:prstGeom prst="rect">
            <a:avLst/>
          </a:prstGeom>
          <a:solidFill>
            <a:schemeClr val="bg2">
              <a:lumMod val="50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7920880" cy="4637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230B-4F2C-4E5C-BF40-0EDB40D69D7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3106-74BC-448D-97D5-4113D624CB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8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users/tapioka/rubric/4303541/comments" TargetMode="External"/><Relationship Id="rId2" Type="http://schemas.openxmlformats.org/officeDocument/2006/relationships/hyperlink" Target="http://fotki.yandex.ru/users/nata-komiati/album/15320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1-tub-ru.yandex.net/i?id=38251fc36f09c4b12745772744dd9c09-56-144&amp;n=33&amp;h=210" TargetMode="External"/><Relationship Id="rId5" Type="http://schemas.openxmlformats.org/officeDocument/2006/relationships/hyperlink" Target="http://im2-tub-ru.yandex.net/i?id=4bc650a67a18a1ef5a294de627e8391d-75-144&amp;n=33&amp;h=210" TargetMode="External"/><Relationship Id="rId4" Type="http://schemas.openxmlformats.org/officeDocument/2006/relationships/hyperlink" Target="http://im1-tub-ru.yandex.net/i?id=d16ebb6ddc0861a4890d5818b83e3adf-09-144&amp;n=33&amp;h=2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m2-tub-ru.yandex.net/i?id=4bc650a67a18a1ef5a294de627e8391d-75-144&amp;n=33&amp;h=2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806" y="3429000"/>
            <a:ext cx="1438275" cy="220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1-tub-ru.yandex.net/i?id=38251fc36f09c4b12745772744dd9c09-56-144&amp;n=33&amp;h=2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9939">
            <a:off x="1246587" y="2836968"/>
            <a:ext cx="1482327" cy="21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558608" cy="1470025"/>
          </a:xfrm>
        </p:spPr>
        <p:txBody>
          <a:bodyPr/>
          <a:lstStyle/>
          <a:p>
            <a:r>
              <a:rPr lang="ru-RU" dirty="0" smtClean="0"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«Авторская сказка»</a:t>
            </a:r>
            <a:endParaRPr lang="ru-RU" dirty="0"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6695" y="2220829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Оценка достижений. Тест. 3 класс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Школа России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4051" y="4797152"/>
            <a:ext cx="2202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Учитель: Хомяк Н.А.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МБОУ «НОСШ №1»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ХМАО-Югра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http://im1-tub-ru.yandex.net/i?id=d16ebb6ddc0861a4890d5818b83e3adf-09-144&amp;n=33&amp;h=2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7567">
            <a:off x="6022735" y="2932930"/>
            <a:ext cx="143827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достижений</a:t>
            </a:r>
          </a:p>
        </p:txBody>
      </p:sp>
      <p:pic>
        <p:nvPicPr>
          <p:cNvPr id="4" name="Рисунок 5" descr="значки - думаю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1015876" cy="99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1484784"/>
            <a:ext cx="6617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1.По опорным словам узнай сказку.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131115"/>
            <a:ext cx="71320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Изобретательная, сообразительная, смелая,</a:t>
            </a:r>
          </a:p>
          <a:p>
            <a:r>
              <a:rPr lang="ru-RU" sz="2800" b="1" dirty="0" smtClean="0"/>
              <a:t>Хвастливая, любопытная, болтливая,</a:t>
            </a:r>
          </a:p>
          <a:p>
            <a:r>
              <a:rPr lang="ru-RU" sz="2800" b="1" dirty="0" smtClean="0"/>
              <a:t>неунывающая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705501"/>
              </p:ext>
            </p:extLst>
          </p:nvPr>
        </p:nvGraphicFramePr>
        <p:xfrm>
          <a:off x="1239059" y="3789040"/>
          <a:ext cx="679261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</a:rPr>
                        <a:t>Алёнушкины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сказки»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2. </a:t>
                      </a:r>
                      <a:r>
                        <a:rPr lang="ru-RU" sz="2400" b="1" dirty="0" smtClean="0"/>
                        <a:t>«Лягушка-путешественница»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3. </a:t>
                      </a:r>
                      <a:r>
                        <a:rPr lang="ru-RU" sz="2400" b="1" dirty="0" smtClean="0"/>
                        <a:t>«Мороз Иванович» 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4. </a:t>
                      </a:r>
                      <a:r>
                        <a:rPr lang="ru-RU" sz="2400" b="1" dirty="0" smtClean="0"/>
                        <a:t>«Сказка про храброго Зайца-Длинные Уши, Косые глаза, Короткий Хвост».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8018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2.Найди лишнее в определении Ленивицы.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9045"/>
              </p:ext>
            </p:extLst>
          </p:nvPr>
        </p:nvGraphicFramePr>
        <p:xfrm>
          <a:off x="971600" y="2204864"/>
          <a:ext cx="695844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862096"/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Самонадеянная.</a:t>
                      </a:r>
                    </a:p>
                    <a:p>
                      <a:pPr marL="0" indent="0">
                        <a:buNone/>
                      </a:pP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Добрая.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2.Равнодушная.</a:t>
                      </a: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Неблагодарная.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0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6568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3.Кто написал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Алёнушкины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сказки?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503654"/>
              </p:ext>
            </p:extLst>
          </p:nvPr>
        </p:nvGraphicFramePr>
        <p:xfrm>
          <a:off x="1043608" y="2276872"/>
          <a:ext cx="679261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Л.Н. Толстой.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2. </a:t>
                      </a:r>
                      <a:r>
                        <a:rPr lang="ru-RU" sz="2400" b="1" dirty="0" smtClean="0"/>
                        <a:t>В.М. Гаршин.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3.Д.Н. Мамин-Сибиряк.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4. </a:t>
                      </a:r>
                      <a:r>
                        <a:rPr lang="ru-RU" sz="2400" b="1" dirty="0" smtClean="0"/>
                        <a:t>В.Ф. Одоевский.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1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8575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4.Какая из авторских сказок очень похожа 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на русскую народную сказку?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00230"/>
              </p:ext>
            </p:extLst>
          </p:nvPr>
        </p:nvGraphicFramePr>
        <p:xfrm>
          <a:off x="971600" y="2708920"/>
          <a:ext cx="679261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«Морозко». 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2. </a:t>
                      </a:r>
                      <a:r>
                        <a:rPr lang="ru-RU" sz="2400" b="1" dirty="0" smtClean="0"/>
                        <a:t>«Мороз Иванович». 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3</a:t>
                      </a:r>
                      <a:r>
                        <a:rPr lang="ru-RU" sz="2400" b="1" dirty="0" smtClean="0"/>
                        <a:t>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</a:rPr>
                        <a:t>Алёнушкины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сказки».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4.«Лягушка-путешественница»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97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83215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5.Рукодельница задала старику три вопроса. 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Найди «лишний».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767131"/>
              </p:ext>
            </p:extLst>
          </p:nvPr>
        </p:nvGraphicFramePr>
        <p:xfrm>
          <a:off x="971600" y="2708920"/>
          <a:ext cx="679261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Про зелёную травку.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2. </a:t>
                      </a:r>
                      <a:r>
                        <a:rPr lang="ru-RU" sz="2400" b="1" dirty="0" smtClean="0"/>
                        <a:t>Про колодец.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3</a:t>
                      </a:r>
                      <a:r>
                        <a:rPr lang="ru-RU" sz="2400" b="1" dirty="0" smtClean="0"/>
                        <a:t>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Про снежинки зимой.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4.Про стук в окошки зимой.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11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536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6.Вставь в пословицу подходящее слово.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38617"/>
            <a:ext cx="6137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… и железо рвёт, и на лету птицу бьёт.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727510"/>
              </p:ext>
            </p:extLst>
          </p:nvPr>
        </p:nvGraphicFramePr>
        <p:xfrm>
          <a:off x="971600" y="2708920"/>
          <a:ext cx="679261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Мороз …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2. </a:t>
                      </a:r>
                      <a:r>
                        <a:rPr lang="ru-RU" sz="2400" b="1" dirty="0" smtClean="0"/>
                        <a:t>Охотник …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3</a:t>
                      </a:r>
                      <a:r>
                        <a:rPr lang="ru-RU" sz="2400" b="1" dirty="0" smtClean="0"/>
                        <a:t>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Хищник …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4. Вьюга …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2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Проверим результат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5" descr="значки - думаю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44" y="332656"/>
            <a:ext cx="799852" cy="78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569352"/>
              </p:ext>
            </p:extLst>
          </p:nvPr>
        </p:nvGraphicFramePr>
        <p:xfrm>
          <a:off x="1035844" y="1484784"/>
          <a:ext cx="3528392" cy="328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33"/>
                <a:gridCol w="1192831"/>
                <a:gridCol w="1902928"/>
              </a:tblGrid>
              <a:tr h="5387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или -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8064" y="1417638"/>
            <a:ext cx="3125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6 баллов</a:t>
            </a:r>
            <a:endParaRPr lang="ru-RU" sz="2400" b="1" dirty="0" smtClean="0"/>
          </a:p>
          <a:p>
            <a:r>
              <a:rPr lang="ru-RU" sz="2400" b="1" dirty="0" smtClean="0"/>
              <a:t> результатом доволен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2564903"/>
            <a:ext cx="28568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5 баллов</a:t>
            </a:r>
            <a:endParaRPr lang="ru-RU" sz="2400" b="1" dirty="0" smtClean="0"/>
          </a:p>
          <a:p>
            <a:r>
              <a:rPr lang="ru-RU" sz="2400" b="1" dirty="0" smtClean="0"/>
              <a:t> неплохо, но можно</a:t>
            </a:r>
          </a:p>
          <a:p>
            <a:r>
              <a:rPr lang="ru-RU" sz="2400" b="1" dirty="0" smtClean="0"/>
              <a:t> лучше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13095" y="3933056"/>
            <a:ext cx="36675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  </a:t>
            </a:r>
            <a:r>
              <a:rPr lang="ru-RU" sz="2400" b="1" dirty="0" smtClean="0"/>
              <a:t>баллов и меньше</a:t>
            </a:r>
          </a:p>
          <a:p>
            <a:r>
              <a:rPr lang="ru-RU" sz="2400" b="1" dirty="0" smtClean="0"/>
              <a:t> результатом  не доволен,</a:t>
            </a:r>
          </a:p>
          <a:p>
            <a:r>
              <a:rPr lang="ru-RU" sz="2400" b="1" dirty="0" smtClean="0"/>
              <a:t>надо поработать.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503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http://fotki.yandex.ru/users/nata-komiati/album/153207/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www.liveinternet.ru/users/tapioka/rubric/4303541/comments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im1-tub-ru.yandex.net/i?id=d16ebb6ddc0861a4890d5818b83e3adf-09-144&amp;n=33&amp;h=210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Д.Н.Мамин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-Сибиряк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im2-tub-ru.yandex.net/i?id=4bc650a67a18a1ef5a294de627e8391d-75-144&amp;n=33&amp;h=210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В.Ф. Одоевский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im1-tub-ru.yandex.net/i?id=38251fc36f09c4b12745772744dd9c09-56-144&amp;n=33&amp;h=210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В.М.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аршин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/>
          </a:p>
          <a:p>
            <a:pPr algn="r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учитель</a:t>
            </a:r>
          </a:p>
          <a:p>
            <a:pPr algn="r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русского языка и литературы  </a:t>
            </a:r>
          </a:p>
          <a:p>
            <a:pPr algn="r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 «Мичуринская средняя школа»</a:t>
            </a:r>
          </a:p>
          <a:p>
            <a:pPr algn="r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Тихонова Надежда Андреевна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ртин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картина 2</Template>
  <TotalTime>45</TotalTime>
  <Words>311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картина 2</vt:lpstr>
      <vt:lpstr>«Авторская сказка»</vt:lpstr>
      <vt:lpstr>Оценка достижений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Проверим результат </vt:lpstr>
      <vt:lpstr>Интернет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Александровна</cp:lastModifiedBy>
  <cp:revision>6</cp:revision>
  <dcterms:created xsi:type="dcterms:W3CDTF">2014-09-24T12:16:24Z</dcterms:created>
  <dcterms:modified xsi:type="dcterms:W3CDTF">2015-01-19T11:12:17Z</dcterms:modified>
</cp:coreProperties>
</file>