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sldIdLst>
    <p:sldId id="256" r:id="rId2"/>
    <p:sldId id="267" r:id="rId3"/>
    <p:sldId id="268" r:id="rId4"/>
    <p:sldId id="269" r:id="rId5"/>
    <p:sldId id="258" r:id="rId6"/>
    <p:sldId id="270" r:id="rId7"/>
    <p:sldId id="271" r:id="rId8"/>
    <p:sldId id="272" r:id="rId9"/>
    <p:sldId id="274" r:id="rId10"/>
    <p:sldId id="273" r:id="rId11"/>
    <p:sldId id="261" r:id="rId12"/>
    <p:sldId id="264" r:id="rId13"/>
    <p:sldId id="27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0" autoAdjust="0"/>
    <p:restoredTop sz="92561" autoAdjust="0"/>
  </p:normalViewPr>
  <p:slideViewPr>
    <p:cSldViewPr>
      <p:cViewPr>
        <p:scale>
          <a:sx n="70" d="100"/>
          <a:sy n="7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52E36-22BB-485C-A4A9-FEEA7A1C6173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75B7-5A71-4989-88E5-79C720B7C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A92C4-CEC3-4EBF-A476-18FCDF3E22CD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1169-518F-4F64-BA7B-25577E00B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C6C49-E5A6-4902-8B91-A83F22F4D34D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60B1A-54D4-4E4F-AEB5-2228F36AD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F8724-AC22-40A1-BE13-D9BAAB5E3BAC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19934-A32A-4CA6-9F46-B2E42A5D9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85BFA-6129-474B-A920-F40EC2E55FF2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8824F-DED1-4D6F-AC30-E56D2C9EC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54B02-9C99-4217-868A-FFDE196E1F94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00757-1659-4877-90E7-327A680A1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E3C2F-58C7-48A0-B040-667E54CFCF2E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9838A-363D-4F3B-BF4B-2A4E4C944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74976-4DD3-4266-9F6E-5E21FD90F631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8F9A4-CB16-456F-804D-E20CE71AB4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22460-7FA9-489D-AF43-CDA1A7BBAD43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87327-39D1-4020-8AE3-DD4E67F836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0F7E3-9A52-4A11-85B6-612C327679C8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4DDF-60BA-4A2C-B27E-E4016EC0F3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C56F7-19CE-4351-8616-454B45E62D0A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48CA3-5DCA-4D68-904D-9A36421789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B571EA7-664D-42B6-BAC0-DBA8E7F66989}" type="datetimeFigureOut">
              <a:rPr lang="ru-RU" smtClean="0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C61CC8A-5D92-4577-AD22-B386518067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819400"/>
            <a:ext cx="7786687" cy="1752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Составлена по УМК «Начальная школа ХХ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века» под редакцией Н.Ф. Виноградовой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 Тарасова Галина Васильевна, учитель начальных классов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ЖСОШ №22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8429625" cy="14287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Презентация к уроку окружающего мира в 1 классе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теме «Ты и вещи»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2780928"/>
            <a:ext cx="8640960" cy="2374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«Каков мастер, такова и работа»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664420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>
                <a:solidFill>
                  <a:srgbClr val="7B9899"/>
                </a:solidFill>
              </a:rPr>
              <a:t>Прочитайте  </a:t>
            </a:r>
            <a:r>
              <a:rPr lang="ru-RU" sz="3600" b="1" dirty="0" smtClean="0">
                <a:solidFill>
                  <a:srgbClr val="7B9899"/>
                </a:solidFill>
              </a:rPr>
              <a:t>пословицу. 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7B9899"/>
                </a:solidFill>
              </a:rPr>
              <a:t>Объясните </a:t>
            </a:r>
            <a:r>
              <a:rPr lang="ru-RU" sz="3600" b="1" dirty="0">
                <a:solidFill>
                  <a:srgbClr val="7B9899"/>
                </a:solidFill>
              </a:rPr>
              <a:t>смысл 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59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B9899"/>
                </a:solidFill>
              </a:rPr>
              <a:t>Подбери слова для Федоры.</a:t>
            </a:r>
          </a:p>
        </p:txBody>
      </p:sp>
      <p:pic>
        <p:nvPicPr>
          <p:cNvPr id="4098" name="Picture 2" descr="C:\Documents and Settings\J.ok.er\Рабочий стол\Людмила\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3" y="1620838"/>
            <a:ext cx="3614737" cy="4475162"/>
          </a:xfrm>
          <a:noFill/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572000" y="1785938"/>
            <a:ext cx="144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Неряха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572000" y="2357438"/>
            <a:ext cx="2849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Трудолюбивая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643438" y="2928938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Грязнуля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643438" y="3500438"/>
            <a:ext cx="220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Заботливая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643438" y="4071938"/>
            <a:ext cx="2009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Опрятная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4643438" y="464343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Ленивая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4714875" y="5214938"/>
            <a:ext cx="2439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Аккуратная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B9899"/>
                </a:solidFill>
              </a:rPr>
              <a:t>Игра «Путешествие в мастерскую»</a:t>
            </a:r>
          </a:p>
        </p:txBody>
      </p:sp>
      <p:pic>
        <p:nvPicPr>
          <p:cNvPr id="2050" name="Picture 2" descr="C:\Documents and Settings\J.ok.er\Рабочий стол\Людмила\zxc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8" y="1395413"/>
            <a:ext cx="1927225" cy="2354262"/>
          </a:xfrm>
        </p:spPr>
      </p:pic>
      <p:pic>
        <p:nvPicPr>
          <p:cNvPr id="2053" name="Picture 5" descr="C:\Documents and Settings\J.ok.er\Рабочий стол\Людмила\s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238" y="1463675"/>
            <a:ext cx="3146425" cy="2286000"/>
          </a:xfrm>
          <a:prstGeom prst="rect">
            <a:avLst/>
          </a:prstGeom>
          <a:noFill/>
        </p:spPr>
      </p:pic>
      <p:pic>
        <p:nvPicPr>
          <p:cNvPr id="2055" name="Picture 7" descr="C:\Documents and Settings\J.ok.er\Рабочий стол\Людмила\p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1597025"/>
            <a:ext cx="2730500" cy="2017713"/>
          </a:xfrm>
          <a:prstGeom prst="rect">
            <a:avLst/>
          </a:prstGeom>
          <a:noFill/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28625" y="4000500"/>
            <a:ext cx="1857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«В гончарном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цехе» – укрась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 вазу аппликацией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2786063" y="4000500"/>
            <a:ext cx="2786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«В цехе шитья» -</a:t>
            </a:r>
            <a:r>
              <a:rPr lang="ru-RU" i="1">
                <a:latin typeface="Georgia" pitchFamily="18" charset="0"/>
              </a:rPr>
              <a:t>заштрихуй и раскрась платье для куклы</a:t>
            </a:r>
          </a:p>
        </p:txBody>
      </p: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6000750" y="3929063"/>
            <a:ext cx="2786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«В слесарной мастерской» - собери паровоз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6400800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4000" dirty="0"/>
              <a:t>- Какие открытия вы для себя сделали?</a:t>
            </a:r>
          </a:p>
          <a:p>
            <a:pPr marL="45720" indent="0">
              <a:buNone/>
            </a:pPr>
            <a:endParaRPr lang="ru-RU" sz="4000" dirty="0" smtClean="0"/>
          </a:p>
          <a:p>
            <a:pPr marL="45720" indent="0">
              <a:buNone/>
            </a:pPr>
            <a:r>
              <a:rPr lang="ru-RU" sz="4000" dirty="0" smtClean="0"/>
              <a:t>Я </a:t>
            </a:r>
            <a:r>
              <a:rPr lang="ru-RU" sz="4000" dirty="0"/>
              <a:t>узнал…</a:t>
            </a:r>
          </a:p>
          <a:p>
            <a:pPr marL="45720" indent="0">
              <a:buNone/>
            </a:pPr>
            <a:r>
              <a:rPr lang="ru-RU" sz="4000" dirty="0"/>
              <a:t>Я научился…</a:t>
            </a:r>
            <a:br>
              <a:rPr lang="ru-RU" sz="4000" dirty="0"/>
            </a:br>
            <a:r>
              <a:rPr lang="ru-RU" sz="4000" dirty="0"/>
              <a:t>Я запомнил</a:t>
            </a:r>
            <a:r>
              <a:rPr lang="ru-RU" sz="4000" dirty="0" smtClean="0"/>
              <a:t>…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Picture 2" descr="J:\Baby\Image\sun1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2839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Мои рисунки\slun-ko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/>
              <a:t>       Добрые люди день              </a:t>
            </a:r>
          </a:p>
          <a:p>
            <a:pPr marL="45720" indent="0">
              <a:buNone/>
            </a:pPr>
            <a:r>
              <a:rPr lang="ru-RU" sz="3600" dirty="0" smtClean="0"/>
              <a:t>        начинают работой.</a:t>
            </a:r>
            <a:endParaRPr lang="ru-RU" sz="3600" dirty="0"/>
          </a:p>
        </p:txBody>
      </p:sp>
      <p:pic>
        <p:nvPicPr>
          <p:cNvPr id="4" name="Picture 4" descr="5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84819"/>
            <a:ext cx="2938700" cy="315124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vec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84819"/>
            <a:ext cx="2129941" cy="31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ветерина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4819"/>
            <a:ext cx="2551230" cy="315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u="sng" dirty="0" smtClean="0"/>
              <a:t>Тема урока: </a:t>
            </a:r>
            <a:r>
              <a:rPr lang="ru-RU" sz="4400" dirty="0" smtClean="0"/>
              <a:t>«Ты </a:t>
            </a:r>
            <a:r>
              <a:rPr lang="ru-RU" sz="4400" dirty="0"/>
              <a:t>и вещи»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                 </a:t>
            </a:r>
          </a:p>
          <a:p>
            <a:endParaRPr lang="ru-RU" sz="4800" dirty="0"/>
          </a:p>
          <a:p>
            <a:pPr marL="45720" indent="0">
              <a:buNone/>
            </a:pPr>
            <a:r>
              <a:rPr lang="ru-RU" sz="4000" dirty="0"/>
              <a:t> </a:t>
            </a:r>
            <a:r>
              <a:rPr lang="ru-RU" sz="4800" dirty="0"/>
              <a:t>Предлагаю вам я тему, </a:t>
            </a:r>
            <a:br>
              <a:rPr lang="ru-RU" sz="4800" dirty="0"/>
            </a:br>
            <a:r>
              <a:rPr lang="ru-RU" sz="4800" dirty="0"/>
              <a:t>Хоть немного знаем все мы:</a:t>
            </a:r>
            <a:br>
              <a:rPr lang="ru-RU" sz="4800" dirty="0"/>
            </a:br>
            <a:r>
              <a:rPr lang="ru-RU" sz="4800" dirty="0"/>
              <a:t>Книги, чашки, стол и дом</a:t>
            </a:r>
            <a:br>
              <a:rPr lang="ru-RU" sz="4800" dirty="0"/>
            </a:br>
            <a:r>
              <a:rPr lang="ru-RU" sz="4800" dirty="0"/>
              <a:t>Создал человек трудом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254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/>
              <a:t>    Мир профессий</a:t>
            </a:r>
            <a:endParaRPr lang="ru-RU" sz="4800" dirty="0"/>
          </a:p>
        </p:txBody>
      </p:sp>
      <p:pic>
        <p:nvPicPr>
          <p:cNvPr id="4" name="Picture 4" descr="1205845252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8" y="2132856"/>
            <a:ext cx="2506296" cy="20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_44073521_2208day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75048"/>
            <a:ext cx="2664296" cy="19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00058_0014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4810"/>
            <a:ext cx="2075657" cy="31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t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179997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34400" cy="7588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Люди каких профессий сделали эти вещи?</a:t>
            </a:r>
          </a:p>
        </p:txBody>
      </p:sp>
      <p:pic>
        <p:nvPicPr>
          <p:cNvPr id="1026" name="Picture 2" descr="C:\Documents and Settings\J.ok.er\Рабочий стол\Людмила\ujyxfh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1785938" cy="21875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 descr="C:\Documents and Settings\J.ok.er\Рабочий стол\Людмила\cktcf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500188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8" name="Picture 4" descr="C:\Documents and Settings\J.ok.er\Рабочий стол\Людмила\gjhybp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00188"/>
            <a:ext cx="1928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" name="Picture 2" descr="C:\Documents and Settings\J.ok.er\Рабочий стол\Людмила\lk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500188"/>
            <a:ext cx="17859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00063" y="4071938"/>
            <a:ext cx="1557337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Гончар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500313" y="4071938"/>
            <a:ext cx="1643062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Столяр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4572000" y="4071938"/>
            <a:ext cx="2098675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Портниха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6929438" y="4071938"/>
            <a:ext cx="1857375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Слесарь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7628651267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16632"/>
            <a:ext cx="6552727" cy="633670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0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20955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9521"/>
            <a:ext cx="7727590" cy="565578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 descr="2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4" y="331529"/>
            <a:ext cx="7392682" cy="612180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</TotalTime>
  <Words>149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к уроку окружающего мира в 1 классе  по теме «Ты и вещи» </vt:lpstr>
      <vt:lpstr>Презентация PowerPoint</vt:lpstr>
      <vt:lpstr>Тема урока: «Ты и вещи» </vt:lpstr>
      <vt:lpstr>Презентация PowerPoint</vt:lpstr>
      <vt:lpstr>Люди каких профессий сделали эти вещи?</vt:lpstr>
      <vt:lpstr>Презентация PowerPoint</vt:lpstr>
      <vt:lpstr>Презентация PowerPoint</vt:lpstr>
      <vt:lpstr>Презентация PowerPoint</vt:lpstr>
      <vt:lpstr>Презентация PowerPoint</vt:lpstr>
      <vt:lpstr>«Каков мастер, такова и работа»</vt:lpstr>
      <vt:lpstr>Подбери слова для Федоры.</vt:lpstr>
      <vt:lpstr>Игра «Путешествие в мастерскую»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 в 1 классе «Ты и вещи» по УМК «Начальная школа ХХI» века под редакцией Н. Ф. Виноградовой</dc:title>
  <dc:creator>J.ok.er</dc:creator>
  <cp:lastModifiedBy>User</cp:lastModifiedBy>
  <cp:revision>47</cp:revision>
  <dcterms:created xsi:type="dcterms:W3CDTF">2010-06-11T19:40:56Z</dcterms:created>
  <dcterms:modified xsi:type="dcterms:W3CDTF">2013-11-17T10:50:07Z</dcterms:modified>
</cp:coreProperties>
</file>