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1" r:id="rId15"/>
    <p:sldId id="275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40D"/>
    <a:srgbClr val="111111"/>
    <a:srgbClr val="080808"/>
    <a:srgbClr val="292929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89" d="100"/>
          <a:sy n="89" d="100"/>
        </p:scale>
        <p:origin x="-10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8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C113-AF97-48A3-8171-A45506F67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1E91-9B31-42DA-91D3-CCDECC724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1E9B-D24A-4584-AEB1-AB6E9964E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F851F-BBE9-45A7-972D-4874B2F51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9F393-B1BC-47A2-A615-DF793FC33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16EE5-2391-473F-A6BC-2CA9A52EB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50A2E-35B6-470E-A5C3-10468E34C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931A-D693-4CFD-AC37-5BF4CE268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34F8-796F-4C6E-9436-A265C8034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52E9F-59FE-4A97-A6E7-ED460AD78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5F35-2B2B-4E17-9C23-305EC3610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27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27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28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28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0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1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C862521-A9AC-41E2-94C6-653BA5ADC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8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2;&#1089;&#1077;%20&#1095;&#1090;&#1086;%20&#1073;&#1099;&#1083;&#1086;%20&#1085;&#1072;%20&#1076;&#1080;&#1089;&#1082;&#1077;\Sounds\musicmp3\03%20Alex%20Pusher%20-%20Rock%20The%20Dub%20%20(&#1055;&#1057;%205%20RUS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88913"/>
            <a:ext cx="7772400" cy="1089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>
                <a:solidFill>
                  <a:srgbClr val="FF240D"/>
                </a:solidFill>
                <a:latin typeface="Kokila" pitchFamily="34" charset="0"/>
              </a:rPr>
              <a:t>Тхеквон-до </a:t>
            </a:r>
            <a:r>
              <a:rPr lang="en-US" sz="4800" b="1">
                <a:solidFill>
                  <a:srgbClr val="FF240D"/>
                </a:solidFill>
                <a:latin typeface="Kokila" pitchFamily="34" charset="0"/>
              </a:rPr>
              <a:t>WTF</a:t>
            </a:r>
            <a:endParaRPr lang="ru-RU" sz="4800" b="1">
              <a:solidFill>
                <a:srgbClr val="FF240D"/>
              </a:solidFill>
              <a:latin typeface="Kokila" pitchFamily="34" charset="0"/>
            </a:endParaRPr>
          </a:p>
        </p:txBody>
      </p:sp>
      <p:pic>
        <p:nvPicPr>
          <p:cNvPr id="2055" name="Picture 7" descr="кольц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20938"/>
            <a:ext cx="42481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50825" y="1268413"/>
            <a:ext cx="8642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Новый олимпийский вид спорта</a:t>
            </a:r>
          </a:p>
        </p:txBody>
      </p:sp>
      <p:pic>
        <p:nvPicPr>
          <p:cNvPr id="2060" name="Picture 12" descr="WTF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420938"/>
            <a:ext cx="4356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03 Alex Pusher - Rock The Dub  (ПС 5 RUS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938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19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>
                <a:solidFill>
                  <a:srgbClr val="FF240D"/>
                </a:solidFill>
              </a:rPr>
              <a:t>спарринг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4679950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Arial" charset="0"/>
              </a:rPr>
              <a:t>Спарринг в тхэквондо - это возможность применить на практике умения и навыки, приобретенные при изучении пумсе и базовой техники. Спарринг - это возможность получить объективную оценку своего мастерства. Некоторые технические элементы могут быть освоены только в процессе спарринга. </a:t>
            </a:r>
          </a:p>
        </p:txBody>
      </p:sp>
      <p:pic>
        <p:nvPicPr>
          <p:cNvPr id="43013" name="Picture 5" descr="taekwond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412875"/>
            <a:ext cx="41259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>
                <a:solidFill>
                  <a:srgbClr val="FF240D"/>
                </a:solidFill>
              </a:rPr>
              <a:t>В тхэквон-до различают 3 основных вида спарринга:</a:t>
            </a:r>
            <a:r>
              <a:rPr lang="ru-RU" sz="400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18487" cy="5068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300"/>
              <a:t>Одношаговый спарринг - важное упражнение, поскольку конечная цель занятий в тхэквондо - овладение умением побеждать в реальном поединке посредством нанесения всего одного удара.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300"/>
              <a:t>Свободный поединок - высшая форма спарринговой подготовки. В нем нет никаких ограничений относительно перемещений или применяемых приемов. Контактный спарринг по правилам тхэквондо запрещен, что в значительной степени снижает угрозу травматизма, несмотря на мощные приемы атаки, присущие тхэквондо.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300"/>
              <a:t>Серьезной проверкой полученных во время тренировок навыков выполнения технических приемов является спортивный поединок. Его проведение предполагает применение ограниченного количества приемов тхэквондо и использование средств защиты.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300"/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FF240D"/>
                </a:solidFill>
              </a:rPr>
              <a:t>Тхеквондо в Санкт-Петербурге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Arial" charset="0"/>
              </a:rPr>
              <a:t>Открытие кафедры бокса и тхеквон-до в НГУ им. Лесгафта произошло в 1934 году </a:t>
            </a:r>
          </a:p>
        </p:txBody>
      </p:sp>
      <p:pic>
        <p:nvPicPr>
          <p:cNvPr id="47108" name="Picture 4" descr="Spb_06-2012_Moika_various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636838"/>
            <a:ext cx="5040312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5267325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>
                <a:latin typeface="Arial" charset="0"/>
              </a:rPr>
              <a:t>    Мастер Ким Джон Гил – доцент кафедры теории и методики бокса, обладатель 6 дана, старший тренер сборной команды г. Санкт-Петербурга по тхэквондо (ВТФ).</a:t>
            </a:r>
          </a:p>
        </p:txBody>
      </p:sp>
      <p:pic>
        <p:nvPicPr>
          <p:cNvPr id="25602" name="Picture 5" descr="к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492375"/>
            <a:ext cx="529272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240D"/>
                </a:solidFill>
              </a:rPr>
              <a:t>Первая сборная Санкт-Петербурга по тхеквон-до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Arial" charset="0"/>
              </a:rPr>
              <a:t>Любовь Хушанова            Вячеслав Нежичкин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Arial" charset="0"/>
              </a:rPr>
              <a:t>Константин Фёдоров        Валерия Зубкова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Arial" charset="0"/>
              </a:rPr>
              <a:t>Эдуард Ерёмин                 Артём Коняшкин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Arial" charset="0"/>
              </a:rPr>
              <a:t>Татьяна Уварова              Антонио Ривас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Arial" charset="0"/>
              </a:rPr>
              <a:t>Анатолий Журавлёв         Лида Горина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Arial" charset="0"/>
              </a:rPr>
              <a:t>Наташа Щербакова          Алексей Егоров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Arial" charset="0"/>
              </a:rPr>
              <a:t>Дмитрий загвоздкин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FF240D"/>
                </a:solidFill>
              </a:rPr>
              <a:t>Чемпионка мира по тхеквон-до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4906962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Зубкова (Карепина) Валерия – выпускница НГУ им. Лесгафта. </a:t>
            </a:r>
            <a:endParaRPr lang="ru-RU" sz="2400" b="1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latin typeface="Arial" charset="0"/>
              </a:rPr>
              <a:t>Чемпионка Мира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latin typeface="Arial" charset="0"/>
              </a:rPr>
              <a:t>Четырех кратная чемпионка России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latin typeface="Arial" charset="0"/>
              </a:rPr>
              <a:t>Призер Чемпионата Европпы мастер спорта Международного класса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latin typeface="Arial" charset="0"/>
              </a:rPr>
              <a:t>Тренер России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latin typeface="Arial" charset="0"/>
              </a:rPr>
              <a:t>В 1999 году начала тренерскую карьеру, открыв секцию ТХЭКВОНДО в г.Сертолово.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>
              <a:latin typeface="Arial" charset="0"/>
            </a:endParaRPr>
          </a:p>
        </p:txBody>
      </p:sp>
      <p:pic>
        <p:nvPicPr>
          <p:cNvPr id="27651" name="Picture 4" descr="зубк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628775"/>
            <a:ext cx="3122613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240D"/>
                </a:solidFill>
              </a:rPr>
              <a:t>Призер мира по тхеквон-до</a:t>
            </a:r>
          </a:p>
        </p:txBody>
      </p:sp>
      <p:pic>
        <p:nvPicPr>
          <p:cNvPr id="28674" name="Picture 5" descr="нежичк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773238"/>
            <a:ext cx="2647950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4465637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Нежичкин Вячеслав – выпускник ВИФК,</a:t>
            </a:r>
            <a:r>
              <a:rPr lang="ru-RU" sz="2400">
                <a:latin typeface="Arial" charset="0"/>
              </a:rPr>
              <a:t>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МСМК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Пятикратный Чемпион     России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Бронзовый призер Чемпионата Европы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Серебряный и бронзовый призёр Чемпионатов Мира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FF240D"/>
                </a:solidFill>
              </a:rPr>
              <a:t>Призёры Олимпиады в Лондоне 2012 год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467995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300" b="1" smtClean="0"/>
              <a:t>   </a:t>
            </a:r>
            <a:r>
              <a:rPr lang="ru-RU" sz="2300" smtClean="0">
                <a:latin typeface="Arial" charset="0"/>
              </a:rPr>
              <a:t>Анастасия Владимировна Барышникова  — российская тхеквондистка, двукратная чемпионка Европы, призёр чемпионатов мира, бронзовый призёр </a:t>
            </a:r>
            <a:r>
              <a:rPr lang="ru-RU" sz="2300" smtClean="0"/>
              <a:t> Олимпийских игр в Лондоне 2012 года. Заслуженный мастер спорта России </a:t>
            </a:r>
          </a:p>
        </p:txBody>
      </p:sp>
      <p:pic>
        <p:nvPicPr>
          <p:cNvPr id="29699" name="Picture 4" descr="барышник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133600"/>
            <a:ext cx="39957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FF240D"/>
                </a:solidFill>
              </a:rPr>
              <a:t>Призёры Олимпиады в Лондоне 2012 год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41862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100" b="1"/>
              <a:t>    </a:t>
            </a:r>
            <a:r>
              <a:rPr lang="ru-RU" sz="2100"/>
              <a:t>Алексей Алексеевич Денисенко — российский тхэквондист, бронзовый призёр Олимпийских игр в Лондоне 2012года, призёр юношеских и молодежных чемпионатов России и Европы, призёр международных рейтинговых турниров G-1. </a:t>
            </a:r>
          </a:p>
        </p:txBody>
      </p:sp>
      <p:pic>
        <p:nvPicPr>
          <p:cNvPr id="30723" name="Picture 4" descr="denis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844675"/>
            <a:ext cx="43926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240D"/>
                </a:solidFill>
              </a:rPr>
              <a:t>Детский спорт: тхеквон-до!</a:t>
            </a:r>
          </a:p>
        </p:txBody>
      </p:sp>
      <p:pic>
        <p:nvPicPr>
          <p:cNvPr id="31746" name="Picture 4" descr="тайфун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844675"/>
            <a:ext cx="50577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9388" y="1700213"/>
            <a:ext cx="352901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Тхеквон-до популярный вид спорта, которым можно заниматься с раннего детства.</a:t>
            </a:r>
            <a:r>
              <a:rPr lang="ru-RU" sz="2000">
                <a:latin typeface="Arial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Данный </a:t>
            </a:r>
            <a:r>
              <a:rPr lang="ru-RU" sz="2000">
                <a:latin typeface="Arial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вид спорта способствует гармоническому физическому и духовному развитию человека, формирует твёрдый характер, а также помогает каждому найти свой жизненный путь.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0" y="-458788"/>
            <a:ext cx="4032250" cy="4608513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chemeClr val="tx1"/>
                </a:solidFill>
              </a:rPr>
              <a:t>Основатель тхеквон-до: генерал Чой Хонг Хи</a:t>
            </a:r>
          </a:p>
        </p:txBody>
      </p:sp>
      <p:pic>
        <p:nvPicPr>
          <p:cNvPr id="4100" name="Picture 4" descr="Choihong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407828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>
                <a:solidFill>
                  <a:srgbClr val="FF240D"/>
                </a:solidFill>
              </a:rPr>
              <a:t>Любите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203575" y="1412875"/>
            <a:ext cx="28813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>
                <a:solidFill>
                  <a:srgbClr val="FF24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Спорт!!!</a:t>
            </a:r>
          </a:p>
        </p:txBody>
      </p:sp>
      <p:pic>
        <p:nvPicPr>
          <p:cNvPr id="61446" name="Picture 6" descr="th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349500"/>
            <a:ext cx="432117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240D"/>
                </a:solidFill>
              </a:rPr>
              <a:t>Истоки: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/>
              <a:t>   </a:t>
            </a:r>
            <a:r>
              <a:rPr lang="ru-RU" sz="2300"/>
              <a:t>Тхеквон-до — это традиционное боевое искусство Кореи, которое развивается и совершенствуется вот уже более 2000 лет. Название, «тхеквондо» образовалось в результате слияния трех слов, первое из которых («тхе») означает «удар ногой», второе («квон») — «удар рукой», а третье («до») — «ищущий путь». Таким образом, в переводе на русский язык слово «тхеквондо» можно интерпретировать как «путь ноги и руки».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/>
              <a:t>   </a:t>
            </a:r>
            <a:r>
              <a:rPr lang="ru-RU" sz="2300">
                <a:latin typeface="Arial" charset="0"/>
              </a:rPr>
              <a:t>В 1955 году Чой Хонг Хи классифицировал все имеющиеся сведения и представил заинтересованным лицам в качестве древнейшей корейской системы единоборств под названием «тхеквондо».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240D"/>
                </a:solidFill>
              </a:rPr>
              <a:t>Экипировка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80400" cy="3024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</a:t>
            </a:r>
            <a:r>
              <a:rPr lang="ru-RU" sz="2400">
                <a:latin typeface="Arial" charset="0"/>
              </a:rPr>
              <a:t>Спортивная форма </a:t>
            </a:r>
            <a:r>
              <a:rPr lang="ru-RU" sz="2400" b="1">
                <a:latin typeface="Arial" charset="0"/>
              </a:rPr>
              <a:t>для занятий тхэквон-до WTF. Куртка с V - образным вырезом и брюки</a:t>
            </a:r>
            <a:r>
              <a:rPr lang="ru-RU" sz="2400"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>
                <a:latin typeface="Arial" charset="0"/>
              </a:rPr>
              <a:t>   В версии </a:t>
            </a:r>
            <a:r>
              <a:rPr lang="ru-RU" sz="2400" b="1">
                <a:latin typeface="Arial" charset="0"/>
              </a:rPr>
              <a:t>WTF </a:t>
            </a:r>
            <a:r>
              <a:rPr lang="ru-RU" sz="2400">
                <a:latin typeface="Arial" charset="0"/>
              </a:rPr>
              <a:t>спортсмены надевают много защитного снаряжения,в том числе шлемы.  </a:t>
            </a:r>
          </a:p>
        </p:txBody>
      </p:sp>
      <p:pic>
        <p:nvPicPr>
          <p:cNvPr id="35846" name="Picture 6" descr="sportformer_taekwondo_wtf_pu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949575"/>
            <a:ext cx="345598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Taekwondo-Products-TK8888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924175"/>
            <a:ext cx="333216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240D"/>
                </a:solidFill>
              </a:rPr>
              <a:t>Принципы тхеквон-до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4737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>
                <a:latin typeface="Arial" charset="0"/>
              </a:rPr>
              <a:t>ПОЧТИТЕЛЬНОСТЬ ВЕЖЛИВОСТЬ (Ye Ul)</a:t>
            </a:r>
            <a:r>
              <a:rPr lang="ru-RU" sz="2400">
                <a:latin typeface="Arial" charset="0"/>
              </a:rPr>
              <a:t>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/>
              <a:t>Развивать дух взаимоуважения. 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/>
              <a:t>Избавляться от своих дурных привычек и мириться с дурными  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/>
              <a:t>привычками других людей. 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/>
              <a:t>Быть вежливым. 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/>
              <a:t>Поддерживать вокруг себя атмосферу справедливости и гуманизма. 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/>
              <a:t>Соблюдать иерархию в отношениях между занимающимися и инструктором, между начинающими и старшими учениками, между старшими и младшими по возрасту и по общественному положению. 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/>
              <a:t>Общаясь с людьми, вести себя в соответствии с принятыми у них правилами этикета. 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/>
              <a:t>Уважать положение других людей и признавать их достоинства. 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/>
              <a:t>Вести себя с другими честно и открыто. 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/>
              <a:t>Воздерживаться от приема и вручения подарков во всех случаях, когда это может быть истолковано превратно.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>
                <a:solidFill>
                  <a:srgbClr val="FF240D"/>
                </a:solidFill>
              </a:rPr>
              <a:t>ЧЕСТНОСТЬ (Yom Chi)</a:t>
            </a:r>
            <a:r>
              <a:rPr lang="ru-RU" sz="2800">
                <a:solidFill>
                  <a:srgbClr val="FF240D"/>
                </a:solidFill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Каждый человек должен уметь отличать истинное от ложного, а в случае своей неправоты честно это признавать. Ниже приводятся примеры, иллюстрирующие отсутствие честности: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Расхождение слова и дела.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Попытки получения более высокого пояса недостойными способами.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Использование при демонстрации силы ударов подпиленных досок.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Стремление получить пояс для демонстрации своего превосходства над другими людьми.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9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>
                <a:solidFill>
                  <a:srgbClr val="FF240D"/>
                </a:solidFill>
              </a:rPr>
              <a:t>НАСТОЙЧИВОСТЬ ТЕРПЕНИЕ (In Nae)</a:t>
            </a:r>
            <a:r>
              <a:rPr lang="ru-RU" sz="2800">
                <a:solidFill>
                  <a:srgbClr val="FF240D"/>
                </a:solidFill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/>
              <a:t>Один из секретов становления мастера - терпеливое и настойчивое преодоление всех трудностей. Счастье и удача чаще всего достаются настойчивым людям. Для того чтобы чего-либо достичь, необходимо поставить перед собой цель и терпеливо ее добиваться. Конфуций говорил: "Кто не настойчив в малом, редко добивается успеха в большом".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>
                <a:solidFill>
                  <a:srgbClr val="FF240D"/>
                </a:solidFill>
              </a:rPr>
              <a:t>САМООБЛАДАНИЕ, САМОКОНТРОЛЬ (Guk Gi)</a:t>
            </a:r>
            <a:r>
              <a:rPr lang="ru-RU" sz="3200">
                <a:solidFill>
                  <a:srgbClr val="FF240D"/>
                </a:solidFill>
              </a:rPr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>Самообладание чрезвычайно важно как в тренировочном зале, так и в повседневной жизни. Потеря самоконтроля во время спарринга может привести к очень серьезным последствиям для обоих соперников. Неуживчивость внутри коллектива часто является проявлением плохого самоконтроля. Лао Цзы говорил: "Сильный тот, кто победил себя, а не другого".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>
                <a:solidFill>
                  <a:srgbClr val="FF240D"/>
                </a:solidFill>
              </a:rPr>
              <a:t>НЕУКРОТИМЫЙ ДУХ (Baekjul Boolgool)</a:t>
            </a:r>
            <a:r>
              <a:rPr lang="ru-RU" sz="2800">
                <a:solidFill>
                  <a:srgbClr val="FF240D"/>
                </a:solidFill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Занимающиеся Тхэквон-до должны быть честны и искренни. Столкнувшись с несправедливостью, они должны действовать решительно, ничего не боясь, проявляя неукротимость духа независимо от того, кто им противостоит и как много противников.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461</TotalTime>
  <Words>747</Words>
  <Application>Microsoft Office PowerPoint</Application>
  <PresentationFormat>Экран (4:3)</PresentationFormat>
  <Paragraphs>81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Verdana</vt:lpstr>
      <vt:lpstr>Arial</vt:lpstr>
      <vt:lpstr>Wingdings</vt:lpstr>
      <vt:lpstr>Calibri</vt:lpstr>
      <vt:lpstr>Kokila</vt:lpstr>
      <vt:lpstr>Глобус</vt:lpstr>
      <vt:lpstr>Глобус</vt:lpstr>
      <vt:lpstr>Тхеквон-до WTF</vt:lpstr>
      <vt:lpstr>Основатель тхеквон-до: генерал Чой Хонг Хи</vt:lpstr>
      <vt:lpstr>Истоки:</vt:lpstr>
      <vt:lpstr>Экипировка</vt:lpstr>
      <vt:lpstr>Принципы тхеквон-до</vt:lpstr>
      <vt:lpstr>ЧЕСТНОСТЬ (Yom Chi) </vt:lpstr>
      <vt:lpstr>НАСТОЙЧИВОСТЬ ТЕРПЕНИЕ (In Nae) </vt:lpstr>
      <vt:lpstr>САМООБЛАДАНИЕ, САМОКОНТРОЛЬ (Guk Gi) </vt:lpstr>
      <vt:lpstr>НЕУКРОТИМЫЙ ДУХ (Baekjul Boolgool) </vt:lpstr>
      <vt:lpstr>спарринг</vt:lpstr>
      <vt:lpstr>В тхэквон-до различают 3 основных вида спарринга: </vt:lpstr>
      <vt:lpstr>Тхеквондо в Санкт-Петербурге</vt:lpstr>
      <vt:lpstr>Слайд 13</vt:lpstr>
      <vt:lpstr>Первая сборная Санкт-Петербурга по тхеквон-до</vt:lpstr>
      <vt:lpstr>Чемпионка мира по тхеквон-до</vt:lpstr>
      <vt:lpstr>Призер мира по тхеквон-до</vt:lpstr>
      <vt:lpstr>Призёры Олимпиады в Лондоне 2012 год</vt:lpstr>
      <vt:lpstr>Призёры Олимпиады в Лондоне 2012 год</vt:lpstr>
      <vt:lpstr>Детский спорт: тхеквон-до!</vt:lpstr>
      <vt:lpstr>Любите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Тхеквон-до WTF – новый олимпийский вид спорта!</dc:title>
  <dc:creator>Вован</dc:creator>
  <cp:lastModifiedBy>Вован</cp:lastModifiedBy>
  <cp:revision>7</cp:revision>
  <dcterms:created xsi:type="dcterms:W3CDTF">2013-02-17T15:50:03Z</dcterms:created>
  <dcterms:modified xsi:type="dcterms:W3CDTF">2013-02-20T10:08:02Z</dcterms:modified>
</cp:coreProperties>
</file>