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5" r:id="rId9"/>
    <p:sldId id="263" r:id="rId10"/>
    <p:sldId id="266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86200"/>
            <a:ext cx="7772400" cy="1143000"/>
          </a:xfrm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1816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133600"/>
            <a:ext cx="381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381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33600"/>
            <a:ext cx="777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00"/>
                </a:solidFill>
                <a:latin typeface="+mn-lt"/>
              </a:defRPr>
            </a:lvl1pPr>
          </a:lstStyle>
          <a:p>
            <a:fld id="{18AF720D-B8CD-4892-B91D-F1FC5E47B480}" type="datetimeFigureOut">
              <a:rPr lang="ru-RU" smtClean="0"/>
              <a:t>07.12.2011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83E968EA-0A42-472F-8149-0D33DD6137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Dag name="">
            <a:cont type="tree" name="">
              <a:effect ref="fillLine"/>
              <a:outerShdw dist="38100" dir="13500000" algn="br">
                <a:srgbClr val="FFFFFF"/>
              </a:outerShdw>
            </a:cont>
            <a:cont type="tree" name="">
              <a:effect ref="fillLine"/>
              <a:outerShdw dist="38100" dir="2700000" algn="tl">
                <a:srgbClr val="999999"/>
              </a:outerShdw>
            </a:cont>
            <a:effect ref="fillLine"/>
          </a:effectDag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Dag name="">
            <a:cont type="tree" name="">
              <a:effect ref="fillLine"/>
              <a:outerShdw dist="38100" dir="13500000" algn="br">
                <a:srgbClr val="FFFFFF"/>
              </a:outerShdw>
            </a:cont>
            <a:cont type="tree" name="">
              <a:effect ref="fillLine"/>
              <a:outerShdw dist="38100" dir="2700000" algn="tl">
                <a:srgbClr val="999999"/>
              </a:outerShdw>
            </a:cont>
            <a:effect ref="fillLine"/>
          </a:effectDag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Dag name="">
            <a:cont type="tree" name="">
              <a:effect ref="fillLine"/>
              <a:outerShdw dist="38100" dir="13500000" algn="br">
                <a:srgbClr val="FFFFFF"/>
              </a:outerShdw>
            </a:cont>
            <a:cont type="tree" name="">
              <a:effect ref="fillLine"/>
              <a:outerShdw dist="38100" dir="2700000" algn="tl">
                <a:srgbClr val="999999"/>
              </a:outerShdw>
            </a:cont>
            <a:effect ref="fillLine"/>
          </a:effectDag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Dag name="">
            <a:cont type="tree" name="">
              <a:effect ref="fillLine"/>
              <a:outerShdw dist="38100" dir="13500000" algn="br">
                <a:srgbClr val="FFFFFF"/>
              </a:outerShdw>
            </a:cont>
            <a:cont type="tree" name="">
              <a:effect ref="fillLine"/>
              <a:outerShdw dist="38100" dir="2700000" algn="tl">
                <a:srgbClr val="999999"/>
              </a:outerShdw>
            </a:cont>
            <a:effect ref="fillLine"/>
          </a:effectDag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Dag name="">
            <a:cont type="tree" name="">
              <a:effect ref="fillLine"/>
              <a:outerShdw dist="38100" dir="13500000" algn="br">
                <a:srgbClr val="FFFFFF"/>
              </a:outerShdw>
            </a:cont>
            <a:cont type="tree" name="">
              <a:effect ref="fillLine"/>
              <a:outerShdw dist="38100" dir="2700000" algn="tl">
                <a:srgbClr val="999999"/>
              </a:outerShdw>
            </a:cont>
            <a:effect ref="fillLine"/>
          </a:effectDag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Dag name="">
            <a:cont type="tree" name="">
              <a:effect ref="fillLine"/>
              <a:outerShdw dist="38100" dir="13500000" algn="br">
                <a:srgbClr val="FFFFFF"/>
              </a:outerShdw>
            </a:cont>
            <a:cont type="tree" name="">
              <a:effect ref="fillLine"/>
              <a:outerShdw dist="38100" dir="2700000" algn="tl">
                <a:srgbClr val="999999"/>
              </a:outerShdw>
            </a:cont>
            <a:effect ref="fillLine"/>
          </a:effectDag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Dag name="">
            <a:cont type="tree" name="">
              <a:effect ref="fillLine"/>
              <a:outerShdw dist="38100" dir="13500000" algn="br">
                <a:srgbClr val="FFFFFF"/>
              </a:outerShdw>
            </a:cont>
            <a:cont type="tree" name="">
              <a:effect ref="fillLine"/>
              <a:outerShdw dist="38100" dir="2700000" algn="tl">
                <a:srgbClr val="999999"/>
              </a:outerShdw>
            </a:cont>
            <a:effect ref="fillLine"/>
          </a:effectDag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Dag name="">
            <a:cont type="tree" name="">
              <a:effect ref="fillLine"/>
              <a:outerShdw dist="38100" dir="13500000" algn="br">
                <a:srgbClr val="FFFFFF"/>
              </a:outerShdw>
            </a:cont>
            <a:cont type="tree" name="">
              <a:effect ref="fillLine"/>
              <a:outerShdw dist="38100" dir="2700000" algn="tl">
                <a:srgbClr val="999999"/>
              </a:outerShdw>
            </a:cont>
            <a:effect ref="fillLine"/>
          </a:effectDag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Dag name="">
            <a:cont type="tree" name="">
              <a:effect ref="fillLine"/>
              <a:outerShdw dist="38100" dir="13500000" algn="br">
                <a:srgbClr val="FFFFFF"/>
              </a:outerShdw>
            </a:cont>
            <a:cont type="tree" name="">
              <a:effect ref="fillLine"/>
              <a:outerShdw dist="38100" dir="2700000" algn="tl">
                <a:srgbClr val="999999"/>
              </a:outerShdw>
            </a:cont>
            <a:effect ref="fillLine"/>
          </a:effectDag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FFFF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FFFF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FFFF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FFFF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 smtClean="0"/>
              <a:t>Past Simple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Прошедшее  простое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Comic Sans MS" pitchFamily="66" charset="0"/>
              </a:rPr>
              <a:t>И стали братья жить –поживать и всем сказки рассказывать!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0" dirty="0" err="1" smtClean="0">
                <a:latin typeface="Comic Sans MS" pitchFamily="66" charset="0"/>
              </a:rPr>
              <a:t>V</a:t>
            </a:r>
            <a:r>
              <a:rPr lang="en-US" sz="9600" dirty="0" err="1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en-US" sz="20000" dirty="0" smtClean="0">
                <a:latin typeface="Comic Sans MS" pitchFamily="66" charset="0"/>
              </a:rPr>
              <a:t>  V</a:t>
            </a:r>
            <a:r>
              <a:rPr lang="en-US" sz="96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ru-RU" sz="20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Comic Sans MS" pitchFamily="66" charset="0"/>
              </a:rPr>
              <a:t>Вот и</a:t>
            </a:r>
            <a:r>
              <a:rPr lang="en-US" sz="4000" dirty="0" smtClean="0">
                <a:latin typeface="Comic Sans MS" pitchFamily="66" charset="0"/>
              </a:rPr>
              <a:t> </a:t>
            </a:r>
            <a:r>
              <a:rPr lang="ru-RU" sz="4000" smtClean="0">
                <a:latin typeface="Comic Sans MS" pitchFamily="66" charset="0"/>
              </a:rPr>
              <a:t>нашей </a:t>
            </a:r>
            <a:r>
              <a:rPr lang="ru-RU" sz="4000" dirty="0" smtClean="0">
                <a:latin typeface="Comic Sans MS" pitchFamily="66" charset="0"/>
              </a:rPr>
              <a:t>сказочке конец!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А кто перескажет ее – тот молодец!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600976" cy="533384"/>
          </a:xfrm>
        </p:spPr>
        <p:txBody>
          <a:bodyPr/>
          <a:lstStyle/>
          <a:p>
            <a:r>
              <a:rPr lang="en-US" sz="4000" dirty="0" smtClean="0">
                <a:latin typeface="Comic Sans MS" pitchFamily="66" charset="0"/>
              </a:rPr>
              <a:t>What are they </a:t>
            </a:r>
            <a:r>
              <a:rPr lang="en-US" sz="4000" u="sng" dirty="0" smtClean="0">
                <a:latin typeface="Comic Sans MS" pitchFamily="66" charset="0"/>
              </a:rPr>
              <a:t>talk</a:t>
            </a:r>
            <a:r>
              <a:rPr lang="en-US" sz="4000" dirty="0" smtClean="0">
                <a:latin typeface="Comic Sans MS" pitchFamily="66" charset="0"/>
              </a:rPr>
              <a:t>ing about?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214554"/>
            <a:ext cx="41529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7475" y="3286124"/>
            <a:ext cx="26765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28802"/>
            <a:ext cx="24574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Жил да был глагол…Любил он вспоминать, что с ним произошло </a:t>
            </a:r>
            <a:r>
              <a:rPr lang="ru-RU" sz="2800" dirty="0" smtClean="0">
                <a:solidFill>
                  <a:srgbClr val="FFFF00"/>
                </a:solidFill>
                <a:latin typeface="Comic Sans MS" pitchFamily="66" charset="0"/>
              </a:rPr>
              <a:t>ВЧЕРА</a:t>
            </a:r>
            <a:r>
              <a:rPr lang="ru-RU" sz="2800" dirty="0" smtClean="0">
                <a:latin typeface="Comic Sans MS" pitchFamily="66" charset="0"/>
              </a:rPr>
              <a:t>, НА </a:t>
            </a:r>
            <a:r>
              <a:rPr lang="ru-RU" sz="2800" dirty="0" smtClean="0">
                <a:solidFill>
                  <a:srgbClr val="FFFF00"/>
                </a:solidFill>
                <a:latin typeface="Comic Sans MS" pitchFamily="66" charset="0"/>
              </a:rPr>
              <a:t>ПРОШЛОЙ</a:t>
            </a:r>
            <a:r>
              <a:rPr lang="ru-RU" sz="2800" dirty="0" smtClean="0">
                <a:latin typeface="Comic Sans MS" pitchFamily="66" charset="0"/>
              </a:rPr>
              <a:t> НЕДЕЛЕ…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0" dirty="0" smtClean="0">
                <a:latin typeface="Comic Sans MS" pitchFamily="66" charset="0"/>
              </a:rPr>
              <a:t> </a:t>
            </a:r>
            <a:r>
              <a:rPr lang="en-US" sz="20000" dirty="0" err="1" smtClean="0">
                <a:latin typeface="Comic Sans MS" pitchFamily="66" charset="0"/>
              </a:rPr>
              <a:t>V+</a:t>
            </a:r>
            <a:r>
              <a:rPr lang="en-US" sz="20000" dirty="0" err="1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endParaRPr lang="ru-RU" sz="20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Comic Sans MS" pitchFamily="66" charset="0"/>
              </a:rPr>
              <a:t>Любил он работать и всем рассказывал…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000" dirty="0" smtClean="0">
                <a:latin typeface="Comic Sans MS" pitchFamily="66" charset="0"/>
              </a:rPr>
              <a:t>I </a:t>
            </a:r>
            <a:r>
              <a:rPr lang="en-US" sz="4000" b="1" dirty="0" smtClean="0">
                <a:latin typeface="Comic Sans MS" pitchFamily="66" charset="0"/>
              </a:rPr>
              <a:t>work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en-US" sz="4000" dirty="0" smtClean="0">
                <a:latin typeface="Comic Sans MS" pitchFamily="66" charset="0"/>
              </a:rPr>
              <a:t>…</a:t>
            </a:r>
            <a:endParaRPr lang="ru-RU" sz="4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4000" dirty="0" smtClean="0">
                <a:latin typeface="Comic Sans MS" pitchFamily="66" charset="0"/>
              </a:rPr>
              <a:t> and </a:t>
            </a:r>
            <a:r>
              <a:rPr lang="en-US" sz="4000" b="1" dirty="0" smtClean="0">
                <a:latin typeface="Comic Sans MS" pitchFamily="66" charset="0"/>
              </a:rPr>
              <a:t>work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en-US" sz="4000" dirty="0" smtClean="0">
                <a:latin typeface="Comic Sans MS" pitchFamily="66" charset="0"/>
              </a:rPr>
              <a:t>…</a:t>
            </a:r>
            <a:endParaRPr lang="ru-RU" sz="4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4000" dirty="0" smtClean="0">
                <a:latin typeface="Comic Sans MS" pitchFamily="66" charset="0"/>
              </a:rPr>
              <a:t> and </a:t>
            </a:r>
            <a:r>
              <a:rPr lang="en-US" sz="4000" b="1" dirty="0" smtClean="0">
                <a:latin typeface="Comic Sans MS" pitchFamily="66" charset="0"/>
              </a:rPr>
              <a:t>work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en-US" sz="4000" dirty="0" smtClean="0">
                <a:latin typeface="Comic Sans MS" pitchFamily="66" charset="0"/>
              </a:rPr>
              <a:t>…</a:t>
            </a:r>
          </a:p>
          <a:p>
            <a:pPr>
              <a:buNone/>
            </a:pPr>
            <a:r>
              <a:rPr lang="en-US" sz="4000" dirty="0" smtClean="0">
                <a:latin typeface="Comic Sans MS" pitchFamily="66" charset="0"/>
              </a:rPr>
              <a:t>I am tired(</a:t>
            </a:r>
            <a:r>
              <a:rPr lang="ru-RU" sz="4000" dirty="0" smtClean="0">
                <a:latin typeface="Comic Sans MS" pitchFamily="66" charset="0"/>
              </a:rPr>
              <a:t>устал..)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7772400" cy="1143000"/>
          </a:xfrm>
        </p:spPr>
        <p:txBody>
          <a:bodyPr/>
          <a:lstStyle/>
          <a:p>
            <a:r>
              <a:rPr lang="ru-RU" sz="3200" dirty="0" smtClean="0">
                <a:latin typeface="Comic Sans MS" pitchFamily="66" charset="0"/>
              </a:rPr>
              <a:t>Еще очень любил наш глагол готовить! И об этом он всем рассказывал…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000" dirty="0" smtClean="0">
                <a:latin typeface="Comic Sans MS" pitchFamily="66" charset="0"/>
              </a:rPr>
              <a:t>I </a:t>
            </a:r>
            <a:r>
              <a:rPr lang="en-US" sz="4000" b="1" dirty="0" smtClean="0">
                <a:latin typeface="Comic Sans MS" pitchFamily="66" charset="0"/>
              </a:rPr>
              <a:t>cook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en-US" sz="4000" dirty="0" smtClean="0">
                <a:latin typeface="Comic Sans MS" pitchFamily="66" charset="0"/>
              </a:rPr>
              <a:t>…</a:t>
            </a:r>
          </a:p>
          <a:p>
            <a:pPr>
              <a:buNone/>
            </a:pPr>
            <a:r>
              <a:rPr lang="en-US" sz="4000" dirty="0" smtClean="0">
                <a:latin typeface="Comic Sans MS" pitchFamily="66" charset="0"/>
              </a:rPr>
              <a:t>And </a:t>
            </a:r>
            <a:r>
              <a:rPr lang="en-US" sz="4000" b="1" dirty="0" smtClean="0">
                <a:latin typeface="Comic Sans MS" pitchFamily="66" charset="0"/>
              </a:rPr>
              <a:t>cook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en-US" sz="4000" dirty="0" smtClean="0">
                <a:latin typeface="Comic Sans MS" pitchFamily="66" charset="0"/>
              </a:rPr>
              <a:t>…</a:t>
            </a:r>
          </a:p>
          <a:p>
            <a:pPr>
              <a:buNone/>
            </a:pPr>
            <a:r>
              <a:rPr lang="en-US" sz="4000" dirty="0" smtClean="0">
                <a:latin typeface="Comic Sans MS" pitchFamily="66" charset="0"/>
              </a:rPr>
              <a:t>And </a:t>
            </a:r>
            <a:r>
              <a:rPr lang="en-US" sz="4000" b="1" dirty="0" smtClean="0">
                <a:latin typeface="Comic Sans MS" pitchFamily="66" charset="0"/>
              </a:rPr>
              <a:t>cook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en-US" sz="4000" dirty="0" smtClean="0">
                <a:latin typeface="Comic Sans MS" pitchFamily="66" charset="0"/>
              </a:rPr>
              <a:t>  yesterday!</a:t>
            </a: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Comic Sans MS" pitchFamily="66" charset="0"/>
              </a:rPr>
              <a:t>И был  у него брат-близнец. Да только он никого не слушал, неправильным он был.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0" b="1" dirty="0" smtClean="0">
                <a:latin typeface="Comic Sans MS" pitchFamily="66" charset="0"/>
              </a:rPr>
              <a:t>V</a:t>
            </a:r>
            <a:r>
              <a:rPr lang="en-US" sz="9600" b="1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ru-RU" sz="9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Comic Sans MS" pitchFamily="66" charset="0"/>
              </a:rPr>
              <a:t>Любил он рисовать рожицы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8458200" cy="3962400"/>
          </a:xfrm>
        </p:spPr>
        <p:txBody>
          <a:bodyPr/>
          <a:lstStyle/>
          <a:p>
            <a:pPr>
              <a:buNone/>
            </a:pPr>
            <a:r>
              <a:rPr lang="en-US" sz="4400" dirty="0" smtClean="0">
                <a:latin typeface="Comic Sans MS" pitchFamily="66" charset="0"/>
              </a:rPr>
              <a:t>I </a:t>
            </a:r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drew</a:t>
            </a:r>
            <a:r>
              <a:rPr lang="en-US" sz="4400" dirty="0" smtClean="0">
                <a:latin typeface="Comic Sans MS" pitchFamily="66" charset="0"/>
              </a:rPr>
              <a:t> funny faces yesterday! </a:t>
            </a:r>
            <a:endParaRPr lang="ru-RU" sz="44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Всем рассказывал, да только не понимали его люди, уж очень давно он проказничать начал..Отвыкли.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Comic Sans MS" pitchFamily="66" charset="0"/>
              </a:rPr>
              <a:t>И стал в школу ходить, уму разуму учиться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857364"/>
            <a:ext cx="7772400" cy="3962400"/>
          </a:xfrm>
        </p:spPr>
        <p:txBody>
          <a:bodyPr/>
          <a:lstStyle/>
          <a:p>
            <a:pPr>
              <a:buNone/>
            </a:pPr>
            <a:r>
              <a:rPr lang="en-US" sz="4400" b="1" dirty="0" smtClean="0">
                <a:latin typeface="Comic Sans MS" pitchFamily="66" charset="0"/>
              </a:rPr>
              <a:t>I </a:t>
            </a:r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went</a:t>
            </a:r>
            <a:r>
              <a:rPr lang="en-US" sz="4400" b="1" dirty="0" smtClean="0">
                <a:latin typeface="Comic Sans MS" pitchFamily="66" charset="0"/>
              </a:rPr>
              <a:t> to school yesterday!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3"/>
                </a:solidFill>
                <a:latin typeface="Comic Sans MS" pitchFamily="66" charset="0"/>
              </a:rPr>
              <a:t>(</a:t>
            </a:r>
            <a:r>
              <a:rPr lang="ru-RU" b="1" dirty="0" smtClean="0">
                <a:solidFill>
                  <a:schemeClr val="accent3"/>
                </a:solidFill>
                <a:latin typeface="Comic Sans MS" pitchFamily="66" charset="0"/>
              </a:rPr>
              <a:t>Я </a:t>
            </a:r>
            <a:r>
              <a:rPr lang="ru-RU" b="1" u="sng" dirty="0" smtClean="0">
                <a:solidFill>
                  <a:schemeClr val="accent3"/>
                </a:solidFill>
                <a:latin typeface="Comic Sans MS" pitchFamily="66" charset="0"/>
              </a:rPr>
              <a:t>ходил</a:t>
            </a:r>
            <a:r>
              <a:rPr lang="ru-RU" b="1" dirty="0" smtClean="0">
                <a:solidFill>
                  <a:schemeClr val="accent3"/>
                </a:solidFill>
                <a:latin typeface="Comic Sans MS" pitchFamily="66" charset="0"/>
              </a:rPr>
              <a:t> в школу вчера!)</a:t>
            </a:r>
            <a:endParaRPr lang="en-US" b="1" dirty="0" smtClean="0">
              <a:solidFill>
                <a:schemeClr val="accent3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sz="4400" b="1" dirty="0" smtClean="0">
                <a:latin typeface="Comic Sans MS" pitchFamily="66" charset="0"/>
              </a:rPr>
              <a:t>I </a:t>
            </a:r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wrote</a:t>
            </a:r>
            <a:r>
              <a:rPr lang="en-US" sz="4400" b="1" dirty="0" smtClean="0">
                <a:latin typeface="Comic Sans MS" pitchFamily="66" charset="0"/>
              </a:rPr>
              <a:t> a test!</a:t>
            </a:r>
            <a:endParaRPr lang="ru-RU" sz="44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/>
                </a:solidFill>
                <a:latin typeface="Comic Sans MS" pitchFamily="66" charset="0"/>
              </a:rPr>
              <a:t>(Я </a:t>
            </a:r>
            <a:r>
              <a:rPr lang="ru-RU" b="1" u="sng" dirty="0" smtClean="0">
                <a:solidFill>
                  <a:schemeClr val="accent3"/>
                </a:solidFill>
                <a:latin typeface="Comic Sans MS" pitchFamily="66" charset="0"/>
              </a:rPr>
              <a:t>написал</a:t>
            </a:r>
            <a:r>
              <a:rPr lang="ru-RU" b="1" dirty="0" smtClean="0">
                <a:solidFill>
                  <a:schemeClr val="accent3"/>
                </a:solidFill>
                <a:latin typeface="Comic Sans MS" pitchFamily="66" charset="0"/>
              </a:rPr>
              <a:t> тест!)</a:t>
            </a:r>
            <a:endParaRPr lang="en-US" b="1" dirty="0" smtClean="0">
              <a:solidFill>
                <a:schemeClr val="accent3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sz="4400" b="1" dirty="0" smtClean="0">
                <a:latin typeface="Comic Sans MS" pitchFamily="66" charset="0"/>
              </a:rPr>
              <a:t>I am smart now!</a:t>
            </a:r>
            <a:endParaRPr lang="ru-RU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Comic Sans MS" pitchFamily="66" charset="0"/>
              </a:rPr>
              <a:t>И придумал он тогда таблицу  неправильную, чтобы люди его понимать могли</a:t>
            </a:r>
            <a:endParaRPr lang="ru-RU" sz="3200" dirty="0">
              <a:latin typeface="Comic Sans MS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5800" y="2133600"/>
          <a:ext cx="777240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Present </a:t>
                      </a:r>
                      <a:endParaRPr lang="ru-RU" sz="3200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FFFF00"/>
                          </a:solidFill>
                          <a:latin typeface="Comic Sans MS" pitchFamily="66" charset="0"/>
                        </a:rPr>
                        <a:t>Past</a:t>
                      </a:r>
                      <a:endParaRPr lang="ru-RU" sz="3200" dirty="0">
                        <a:solidFill>
                          <a:srgbClr val="FFFF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Comic Sans MS" pitchFamily="66" charset="0"/>
                        </a:rPr>
                        <a:t>go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Comic Sans MS" pitchFamily="66" charset="0"/>
                        </a:rPr>
                        <a:t>went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Comic Sans MS" pitchFamily="66" charset="0"/>
                        </a:rPr>
                        <a:t>write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Comic Sans MS" pitchFamily="66" charset="0"/>
                        </a:rPr>
                        <a:t>wrote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Comic Sans MS" pitchFamily="66" charset="0"/>
                        </a:rPr>
                        <a:t>draw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Comic Sans MS" pitchFamily="66" charset="0"/>
                        </a:rPr>
                        <a:t>drew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Comic Sans MS" pitchFamily="66" charset="0"/>
                        </a:rPr>
                        <a:t>speak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Comic Sans MS" pitchFamily="66" charset="0"/>
                        </a:rPr>
                        <a:t>spoke</a:t>
                      </a:r>
                      <a:endParaRPr lang="ru-RU" sz="2800" b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first_day_of_school</Template>
  <TotalTime>62</TotalTime>
  <Words>209</Words>
  <Application>Microsoft Office PowerPoint</Application>
  <PresentationFormat>Экран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Default Design</vt:lpstr>
      <vt:lpstr>Past Simple</vt:lpstr>
      <vt:lpstr>What are they talking about?</vt:lpstr>
      <vt:lpstr>Жил да был глагол…Любил он вспоминать, что с ним произошло ВЧЕРА, НА ПРОШЛОЙ НЕДЕЛЕ… </vt:lpstr>
      <vt:lpstr>Любил он работать и всем рассказывал…</vt:lpstr>
      <vt:lpstr>Еще очень любил наш глагол готовить! И об этом он всем рассказывал…</vt:lpstr>
      <vt:lpstr>И был  у него брат-близнец. Да только он никого не слушал, неправильным он был.</vt:lpstr>
      <vt:lpstr>Любил он рисовать рожицы</vt:lpstr>
      <vt:lpstr>И стал в школу ходить, уму разуму учиться</vt:lpstr>
      <vt:lpstr>И придумал он тогда таблицу  неправильную, чтобы люди его понимать могли</vt:lpstr>
      <vt:lpstr>И стали братья жить –поживать и всем сказки рассказывать!</vt:lpstr>
      <vt:lpstr>Вот и нашей сказочке конец!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Simple</dc:title>
  <dc:creator>Красотка</dc:creator>
  <cp:lastModifiedBy>Танюшка</cp:lastModifiedBy>
  <cp:revision>25</cp:revision>
  <dcterms:created xsi:type="dcterms:W3CDTF">2011-09-14T16:17:45Z</dcterms:created>
  <dcterms:modified xsi:type="dcterms:W3CDTF">2011-12-07T16:06:51Z</dcterms:modified>
</cp:coreProperties>
</file>