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E6C11FC-1D2F-4547-984B-6BF67CD42658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FDBFD9E-0D46-44C8-B3AC-591B5E2DF91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Слоги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9140" y="4869160"/>
            <a:ext cx="4381872" cy="1349653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err="1" smtClean="0"/>
              <a:t>Соковец</a:t>
            </a:r>
            <a:r>
              <a:rPr lang="ru-RU" dirty="0" smtClean="0"/>
              <a:t> Людмила Николаевна МБОУ «Прогимназия № 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9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5" y="980728"/>
            <a:ext cx="2232835" cy="299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643"/>
            <a:ext cx="3456385" cy="37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0280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282950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2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978" y="5589240"/>
            <a:ext cx="7543800" cy="914400"/>
          </a:xfrm>
        </p:spPr>
        <p:txBody>
          <a:bodyPr/>
          <a:lstStyle/>
          <a:p>
            <a:r>
              <a:rPr lang="ru-RU" dirty="0" smtClean="0"/>
              <a:t>Жила была Лягушка.  </a:t>
            </a:r>
            <a:br>
              <a:rPr lang="ru-RU" dirty="0" smtClean="0"/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116632"/>
            <a:ext cx="223678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168352" cy="38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10" y="3501008"/>
            <a:ext cx="1733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83" y="3501008"/>
            <a:ext cx="17338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49" y="4435078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97" y="4435078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51" y="4435078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21" y="5618804"/>
            <a:ext cx="6039063" cy="936104"/>
          </a:xfrm>
        </p:spPr>
        <p:txBody>
          <a:bodyPr/>
          <a:lstStyle/>
          <a:p>
            <a:r>
              <a:rPr lang="ru-RU" dirty="0" smtClean="0"/>
              <a:t>И жил- был Слон.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1"/>
            <a:ext cx="66967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76" y="3645024"/>
            <a:ext cx="2376264" cy="3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17" y="4154205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864568"/>
          </a:xfrm>
        </p:spPr>
        <p:txBody>
          <a:bodyPr/>
          <a:lstStyle/>
          <a:p>
            <a:r>
              <a:rPr lang="ru-RU" dirty="0" smtClean="0"/>
              <a:t>Но </a:t>
            </a:r>
            <a:r>
              <a:rPr lang="ru-RU" dirty="0" err="1" smtClean="0"/>
              <a:t>прищла</a:t>
            </a:r>
            <a:r>
              <a:rPr lang="ru-RU" dirty="0" smtClean="0"/>
              <a:t> на болото Цапля.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20882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3243"/>
            <a:ext cx="20002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575050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5050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35" y="2708920"/>
            <a:ext cx="65643" cy="86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9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86" y="5443190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1"/>
            <a:ext cx="66967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76" y="3645024"/>
            <a:ext cx="2376264" cy="39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17" y="4154205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4941168"/>
            <a:ext cx="316835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53" y="4609689"/>
            <a:ext cx="81325" cy="9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3034" y="4592355"/>
            <a:ext cx="81326" cy="9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58" y="5472754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95" y="5416759"/>
            <a:ext cx="360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7804" y="5779495"/>
            <a:ext cx="3211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ТОТОША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4355976" y="4326322"/>
            <a:ext cx="457200" cy="56673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53</TotalTime>
  <Words>30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Palatino Linotype</vt:lpstr>
      <vt:lpstr>Wingdings</vt:lpstr>
      <vt:lpstr>Базовая</vt:lpstr>
      <vt:lpstr>Слоги</vt:lpstr>
      <vt:lpstr>Сказка</vt:lpstr>
      <vt:lpstr>Жила была Лягушка.   </vt:lpstr>
      <vt:lpstr>И жил- был Слон.</vt:lpstr>
      <vt:lpstr>Но прищла на болото Цапля.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Ударение</dc:title>
  <dc:creator>Людмила</dc:creator>
  <cp:lastModifiedBy>Админ</cp:lastModifiedBy>
  <cp:revision>10</cp:revision>
  <dcterms:created xsi:type="dcterms:W3CDTF">2013-09-18T21:14:50Z</dcterms:created>
  <dcterms:modified xsi:type="dcterms:W3CDTF">2015-01-21T11:28:41Z</dcterms:modified>
</cp:coreProperties>
</file>