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53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4AA3F-B0E9-47BD-A28A-1A44822DD98D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308C1-89A0-431F-9503-23758C519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проекта: «Всё о кошках»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План проекта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Угадай, кто это?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Угадай, кто это?</a:t>
            </a:r>
          </a:p>
          <a:p>
            <a:r>
              <a:rPr lang="ru-RU" dirty="0" smtClean="0"/>
              <a:t>2. Что мы знаем о кошках?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529538" cy="2143139"/>
          </a:xfrm>
        </p:spPr>
        <p:txBody>
          <a:bodyPr/>
          <a:lstStyle/>
          <a:p>
            <a:r>
              <a:rPr lang="ru-RU" dirty="0" smtClean="0"/>
              <a:t>План проекта: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138494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Угадай, кто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это?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Что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мы знаем о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кошках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Правила ухода за кошкой.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2886094"/>
          </a:xfrm>
        </p:spPr>
        <p:txBody>
          <a:bodyPr/>
          <a:lstStyle/>
          <a:p>
            <a:r>
              <a:rPr lang="ru-RU" dirty="0" smtClean="0"/>
              <a:t>План проекта: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772300" cy="4286256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Угадай, кто это?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Что мы знаем о кошках?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Правила ухода за кошкой?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Нарисуй и назови своего питомца. Напиши сочинение о нём</a:t>
            </a:r>
            <a:r>
              <a:rPr lang="ru-RU" dirty="0" smtClean="0"/>
              <a:t>.</a:t>
            </a:r>
          </a:p>
          <a:p>
            <a:pPr marL="514350" indent="-514350" algn="l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90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проекта: «Всё о кошках»</vt:lpstr>
      <vt:lpstr>План  проекта:</vt:lpstr>
      <vt:lpstr>План проекта:</vt:lpstr>
      <vt:lpstr>План проекта:</vt:lpstr>
      <vt:lpstr>План проекта:</vt:lpstr>
    </vt:vector>
  </TitlesOfParts>
  <Company>school40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проекта: «Всё о кошках»</dc:title>
  <dc:creator>tich13</dc:creator>
  <cp:lastModifiedBy>tich13</cp:lastModifiedBy>
  <cp:revision>4</cp:revision>
  <dcterms:created xsi:type="dcterms:W3CDTF">2013-11-21T07:44:21Z</dcterms:created>
  <dcterms:modified xsi:type="dcterms:W3CDTF">2013-11-21T08:06:38Z</dcterms:modified>
</cp:coreProperties>
</file>