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0" r:id="rId4"/>
    <p:sldId id="271" r:id="rId5"/>
    <p:sldId id="270" r:id="rId6"/>
    <p:sldId id="266" r:id="rId7"/>
    <p:sldId id="265" r:id="rId8"/>
    <p:sldId id="264" r:id="rId9"/>
    <p:sldId id="257" r:id="rId10"/>
    <p:sldId id="259" r:id="rId11"/>
    <p:sldId id="268" r:id="rId12"/>
    <p:sldId id="269" r:id="rId13"/>
    <p:sldId id="272" r:id="rId14"/>
    <p:sldId id="262" r:id="rId15"/>
    <p:sldId id="263" r:id="rId16"/>
    <p:sldId id="274" r:id="rId17"/>
    <p:sldId id="273" r:id="rId18"/>
    <p:sldId id="275" r:id="rId19"/>
    <p:sldId id="278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70E-2588-413A-9085-45436BE64A18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42CB7-C527-41BB-9CB0-46A7E4347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70E-2588-413A-9085-45436BE64A18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42CB7-C527-41BB-9CB0-46A7E4347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70E-2588-413A-9085-45436BE64A18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42CB7-C527-41BB-9CB0-46A7E4347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70E-2588-413A-9085-45436BE64A18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42CB7-C527-41BB-9CB0-46A7E4347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70E-2588-413A-9085-45436BE64A18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42CB7-C527-41BB-9CB0-46A7E4347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70E-2588-413A-9085-45436BE64A18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42CB7-C527-41BB-9CB0-46A7E4347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70E-2588-413A-9085-45436BE64A18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42CB7-C527-41BB-9CB0-46A7E4347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70E-2588-413A-9085-45436BE64A18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42CB7-C527-41BB-9CB0-46A7E4347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70E-2588-413A-9085-45436BE64A18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42CB7-C527-41BB-9CB0-46A7E4347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70E-2588-413A-9085-45436BE64A18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42CB7-C527-41BB-9CB0-46A7E4347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70E-2588-413A-9085-45436BE64A18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42CB7-C527-41BB-9CB0-46A7E4347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9D70E-2588-413A-9085-45436BE64A18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42CB7-C527-41BB-9CB0-46A7E4347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8.jpeg"/><Relationship Id="rId7" Type="http://schemas.openxmlformats.org/officeDocument/2006/relationships/image" Target="../media/image2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ru/url?sa=i&amp;rct=j&amp;q=&amp;esrc=s&amp;source=images&amp;cd=&amp;cad=rja&amp;docid=mCu9mlTR-Y-J7M&amp;tbnid=l7lrTZ4mwbSiZM:&amp;ved=0CAQQjB0&amp;url=http://dami.ru/catalog/sanki-detskie-skladnie-37/&amp;ei=DT6vUpbkOYK7ygP_n4GIDQ&amp;bvm=bv.57967247,d.bGQ&amp;psig=AFQjCNFZnzs36lWaQ-ENQuFR6yo6OjNcqA&amp;ust=1387302783319793" TargetMode="External"/><Relationship Id="rId13" Type="http://schemas.openxmlformats.org/officeDocument/2006/relationships/hyperlink" Target="http://www.google.ru/url?sa=i&amp;rct=j&amp;q=&amp;esrc=s&amp;source=images&amp;cd=&amp;cad=rja&amp;docid=T1O6leY5NyYl2M&amp;tbnid=9tUIPgWq5q8c7M:&amp;ved=0CAQQjB0&amp;url=http://ru.123rf.com/photo_11222501_vector-bullfinch-and-ashberry.html&amp;ei=kD-vUrKHGYKPyQOF1IHADw&amp;psig=AFQjCNFMdt2VrLFGwlfu-z04USSYa3-tzw&amp;ust=1387303112059267" TargetMode="External"/><Relationship Id="rId3" Type="http://schemas.openxmlformats.org/officeDocument/2006/relationships/hyperlink" Target="http://www.google.ru/url?sa=i&amp;rct=j&amp;q=&amp;esrc=s&amp;source=images&amp;cd=&amp;cad=rja&amp;docid=C8pfyeKjcMnHaM&amp;tbnid=2EXF_yM4dFJL0M:&amp;ved=0CAQQjB0&amp;url=http://www.dedmoroz-nsk.ru/god-loshadi-2014.html&amp;ei=gEGvUo6RJqjmywPDi4DIDg&amp;psig=AFQjCNE2U3cAerGDgM9XF4EspTFa-4zs4w&amp;ust=1387303569638459" TargetMode="External"/><Relationship Id="rId7" Type="http://schemas.openxmlformats.org/officeDocument/2006/relationships/hyperlink" Target="http://www.ebirds.ru/" TargetMode="External"/><Relationship Id="rId12" Type="http://schemas.openxmlformats.org/officeDocument/2006/relationships/hyperlink" Target="http://www.google.ru/url?sa=i&amp;rct=j&amp;q=&amp;esrc=s&amp;source=images&amp;cd=&amp;cad=rja&amp;docid=6t1L05DyJ40XcM&amp;tbnid=PdlBLjyutp_3xM:&amp;ved=0CAQQjB0&amp;url=http://mamysamary.ru/interesno-i-zabavno/kakie-lyzhi-vybrat-rebenku&amp;ei=9z6vUtfkBaTQygP_u4DgCg&amp;psig=AFQjCNEj7T5VXqXTw84a1xPcgSwU3Kskeg&amp;ust=1387303019055808" TargetMode="External"/><Relationship Id="rId2" Type="http://schemas.openxmlformats.org/officeDocument/2006/relationships/hyperlink" Target="http://www.lenagold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ru/url?sa=i&amp;rct=j&amp;q=&amp;esrc=s&amp;source=images&amp;cd=&amp;cad=rja&amp;docid=LtKo9-rNWQE06M&amp;tbnid=OZ_lgx5Gnq9d9M:&amp;ved=0CAQQjB0&amp;url=https://www.fl.ru/users/VivaVera/viewproj.php?prjid=1128084&amp;ei=9D-vUurOC-r_yAPW4oDABA&amp;psig=AFQjCNGAXCTNQ_37gxeRnBP16lDfYmma7w&amp;ust=1387303275731059" TargetMode="External"/><Relationship Id="rId11" Type="http://schemas.openxmlformats.org/officeDocument/2006/relationships/hyperlink" Target="http://www.stihi.ru/" TargetMode="External"/><Relationship Id="rId5" Type="http://schemas.openxmlformats.org/officeDocument/2006/relationships/hyperlink" Target="http://www.google.ru/url?sa=i&amp;rct=j&amp;q=&amp;esrc=s&amp;source=images&amp;cd=&amp;cad=rja&amp;docid=gf0yX3viDYLEwM&amp;tbnid=ukAuavEPqd_N-M:&amp;ved=0CAQQjB0&amp;url=http://www.myschelkovo.ru/main_3414_24386&amp;ei=MkCvUrfvFqj9ygPDmILwAQ&amp;psig=AFQjCNGzPiL7JtoV3-Wc6O93GIVMrXw02g&amp;ust=1387303331993349" TargetMode="External"/><Relationship Id="rId15" Type="http://schemas.openxmlformats.org/officeDocument/2006/relationships/hyperlink" Target="http://www.google.ru/url?sa=i&amp;rct=j&amp;q=&amp;esrc=s&amp;source=images&amp;cd=&amp;cad=rja&amp;docid=OffQbOmay47KjM&amp;tbnid=HMRPmYvFbUi00M:&amp;ved=0CAQQjB0&amp;url=http://family-child.ru/?p=3141&amp;ei=j0CvUrKANsmoyAPz2IGoBA&amp;psig=AFQjCNEEyZ0vFzvwkxYfQBxM-p_-Aw2OhQ&amp;ust=1387303436490573" TargetMode="External"/><Relationship Id="rId10" Type="http://schemas.openxmlformats.org/officeDocument/2006/relationships/hyperlink" Target="http://www.google.ru/url?sa=i&amp;rct=j&amp;q=&amp;esrc=s&amp;source=images&amp;cd=&amp;cad=rja&amp;docid=g13hIcA-EGWzJM&amp;tbnid=ccx7XVDGHPZHoM:&amp;ved=0CAQQjB0&amp;url=http://www.babyblog.ru/community/post/UNIKmama/1703627&amp;ei=OT6vUpa2CKbnywO2h4HYBg&amp;bvm=bv.57967247,d.bGQ&amp;psig=AFQjCNGHNsyTsT-lSBXIWjrX8kp1SSKe9A&amp;ust=1387302829224373" TargetMode="External"/><Relationship Id="rId4" Type="http://schemas.openxmlformats.org/officeDocument/2006/relationships/hyperlink" Target="http://www.google.ru/url?sa=i&amp;rct=j&amp;q=&amp;esrc=s&amp;source=images&amp;cd=&amp;cad=rja&amp;docid=1j7dfaRVGJu2jM&amp;tbnid=HEGZwtvFOPFntM:&amp;ved=0CAQQjB0&amp;url=http://ditirasha.ru/191.html&amp;ei=aUCvUsvDGuukyAPt2oHgCw&amp;psig=AFQjCNFserFoIorH__r0tuPZYf6BPMxxbw&amp;ust=1387303371021423" TargetMode="External"/><Relationship Id="rId9" Type="http://schemas.openxmlformats.org/officeDocument/2006/relationships/hyperlink" Target="http://www.google.ru/url?sa=i&amp;rct=j&amp;q=&amp;esrc=s&amp;source=images&amp;cd=&amp;cad=rja&amp;docid=V9r4Jfnyvj3pMM&amp;tbnid=VJ6ospfRv07VsM:&amp;ved=0CAQQjB0&amp;url=http://detstvo.ua/good/487&amp;ei=2ECvUs2dMeGyywOZt4FA&amp;psig=AFQjCNHWAKAP3oHH3WCQAv84CVjVyj1pGA&amp;ust=1387303504810365" TargetMode="External"/><Relationship Id="rId14" Type="http://schemas.openxmlformats.org/officeDocument/2006/relationships/hyperlink" Target="http://www.liveinternet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39752" y="57398"/>
            <a:ext cx="6048672" cy="923330"/>
          </a:xfrm>
          <a:prstGeom prst="rect">
            <a:avLst/>
          </a:prstGeom>
          <a:noFill/>
          <a:scene3d>
            <a:camera prst="orthographicFront"/>
            <a:lightRig rig="flat" dir="tl">
              <a:rot lat="0" lon="0" rev="6600000"/>
            </a:lightRig>
          </a:scene3d>
          <a:sp3d>
            <a:bevelT w="152400" h="50800" prst="softRound"/>
          </a:sp3d>
        </p:spPr>
        <p:txBody>
          <a:bodyPr wrap="none" lIns="91440" tIns="45720" rIns="91440" bIns="45720" numCol="1">
            <a:prstTxWarp prst="textCanUp">
              <a:avLst/>
            </a:prstTxWarp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istral" pitchFamily="66" charset="0"/>
              </a:rPr>
              <a:t>«Зимняя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istral" pitchFamily="66" charset="0"/>
              </a:rPr>
              <a:t>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istral" pitchFamily="66" charset="0"/>
            </a:endParaRPr>
          </a:p>
        </p:txBody>
      </p:sp>
      <p:pic>
        <p:nvPicPr>
          <p:cNvPr id="4" name="Picture 5" descr="C:\Documents and Settings\User\Рабочий стол\1.gif"/>
          <p:cNvPicPr>
            <a:picLocks noChangeAspect="1" noChangeArrowheads="1" noCrop="1"/>
          </p:cNvPicPr>
          <p:nvPr/>
        </p:nvPicPr>
        <p:blipFill>
          <a:blip r:embed="rId2" cstate="screen">
            <a:clrChange>
              <a:clrFrom>
                <a:srgbClr val="F9FAFA"/>
              </a:clrFrom>
              <a:clrTo>
                <a:srgbClr val="F9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619672" y="818196"/>
            <a:ext cx="7128792" cy="5241226"/>
          </a:xfrm>
          <a:prstGeom prst="rect">
            <a:avLst/>
          </a:prstGeom>
          <a:noFill/>
        </p:spPr>
      </p:pic>
      <p:pic>
        <p:nvPicPr>
          <p:cNvPr id="8" name="Picture 5" descr="C:\Documents and Settings\User\Рабочий стол\article4244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188640"/>
            <a:ext cx="1453357" cy="2140658"/>
          </a:xfrm>
          <a:prstGeom prst="rect">
            <a:avLst/>
          </a:prstGeom>
          <a:noFill/>
        </p:spPr>
      </p:pic>
      <p:pic>
        <p:nvPicPr>
          <p:cNvPr id="9" name="Picture 6" descr="C:\Documents and Settings\User\Рабочий стол\елкаааа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1268760"/>
            <a:ext cx="3419872" cy="4821572"/>
          </a:xfrm>
          <a:prstGeom prst="rect">
            <a:avLst/>
          </a:prstGeom>
          <a:noFill/>
        </p:spPr>
      </p:pic>
      <p:pic>
        <p:nvPicPr>
          <p:cNvPr id="10" name="Picture 6" descr="C:\Documents and Settings\User\Рабочий стол\2014.jpe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73479">
            <a:off x="893544" y="1932558"/>
            <a:ext cx="1329389" cy="744458"/>
          </a:xfrm>
          <a:prstGeom prst="rect">
            <a:avLst/>
          </a:prstGeom>
          <a:noFill/>
          <a:scene3d>
            <a:camera prst="orthographicFront">
              <a:rot lat="6117" lon="171909" rev="21354335"/>
            </a:camera>
            <a:lightRig rig="threePt" dir="t"/>
          </a:scene3d>
        </p:spPr>
      </p:pic>
      <p:pic>
        <p:nvPicPr>
          <p:cNvPr id="11" name="Picture 3" descr="C:\Documents and Settings\User\Рабочий стол\ded moroz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flipH="1">
            <a:off x="6861093" y="2924944"/>
            <a:ext cx="2282907" cy="33140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67744" y="764704"/>
            <a:ext cx="5976664" cy="995338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flat" dir="tl">
              <a:rot lat="0" lon="0" rev="6600000"/>
            </a:lightRig>
          </a:scene3d>
          <a:sp3d prstMaterial="softEdge">
            <a:bevelT/>
          </a:sp3d>
        </p:spPr>
        <p:txBody>
          <a:bodyPr wrap="none" lIns="91440" tIns="45720" rIns="91440" bIns="45720" numCol="1">
            <a:prstTxWarp prst="textCanUp">
              <a:avLst>
                <a:gd name="adj" fmla="val 84183"/>
              </a:avLst>
            </a:prstTxWarp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istral" pitchFamily="66" charset="0"/>
              </a:rPr>
              <a:t>головоломка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5696" y="6021288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entury" pitchFamily="18" charset="0"/>
              </a:rPr>
              <a:t>                           </a:t>
            </a:r>
            <a:r>
              <a:rPr lang="ru-RU" b="1" dirty="0" err="1" smtClean="0">
                <a:solidFill>
                  <a:srgbClr val="FF0000"/>
                </a:solidFill>
                <a:latin typeface="Century" pitchFamily="18" charset="0"/>
              </a:rPr>
              <a:t>Захаровская</a:t>
            </a:r>
            <a:r>
              <a:rPr lang="ru-RU" b="1" dirty="0" smtClean="0">
                <a:solidFill>
                  <a:srgbClr val="FF0000"/>
                </a:solidFill>
                <a:latin typeface="Century" pitchFamily="18" charset="0"/>
              </a:rPr>
              <a:t>  Ольга  Юрьевна,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Century" pitchFamily="18" charset="0"/>
              </a:rPr>
              <a:t>учитель  начальных классов ГБОУ СОШ №347, г.Москва.</a:t>
            </a:r>
            <a:endParaRPr lang="ru-RU" b="1" dirty="0">
              <a:solidFill>
                <a:srgbClr val="FF0000"/>
              </a:solidFill>
              <a:latin typeface="Century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1000484-1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94029"/>
            <a:ext cx="4067944" cy="5363972"/>
          </a:xfrm>
          <a:prstGeom prst="rect">
            <a:avLst/>
          </a:prstGeom>
          <a:noFill/>
        </p:spPr>
      </p:pic>
      <p:grpSp>
        <p:nvGrpSpPr>
          <p:cNvPr id="21" name="Группа 20"/>
          <p:cNvGrpSpPr/>
          <p:nvPr/>
        </p:nvGrpSpPr>
        <p:grpSpPr>
          <a:xfrm>
            <a:off x="3275856" y="2276872"/>
            <a:ext cx="5868144" cy="4581128"/>
            <a:chOff x="4355976" y="3068960"/>
            <a:chExt cx="4788024" cy="3789040"/>
          </a:xfrm>
        </p:grpSpPr>
        <p:grpSp>
          <p:nvGrpSpPr>
            <p:cNvPr id="22" name="Группа 3"/>
            <p:cNvGrpSpPr/>
            <p:nvPr/>
          </p:nvGrpSpPr>
          <p:grpSpPr>
            <a:xfrm>
              <a:off x="5544608" y="3068960"/>
              <a:ext cx="3599392" cy="3789040"/>
              <a:chOff x="6231749" y="3429000"/>
              <a:chExt cx="3185453" cy="3721364"/>
            </a:xfrm>
          </p:grpSpPr>
          <p:pic>
            <p:nvPicPr>
              <p:cNvPr id="25" name="Picture 2" descr="C:\Documents and Settings\User\Рабочий стол\3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809846" y="3429000"/>
                <a:ext cx="1578578" cy="1116844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C:\Documents and Settings\User\Рабочий стол\elka1.jpg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231749" y="3933056"/>
                <a:ext cx="3185453" cy="3217308"/>
              </a:xfrm>
              <a:prstGeom prst="rect">
                <a:avLst/>
              </a:prstGeom>
              <a:noFill/>
            </p:spPr>
          </p:pic>
        </p:grpSp>
        <p:pic>
          <p:nvPicPr>
            <p:cNvPr id="23" name="Picture 3" descr="C:\Documents and Settings\User\Рабочий стол\ded moroz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flipH="1">
              <a:off x="7281296" y="4116978"/>
              <a:ext cx="1862704" cy="2741022"/>
            </a:xfrm>
            <a:prstGeom prst="rect">
              <a:avLst/>
            </a:prstGeom>
            <a:noFill/>
          </p:spPr>
        </p:pic>
        <p:pic>
          <p:nvPicPr>
            <p:cNvPr id="24" name="Picture 2" descr="C:\Documents and Settings\User\Рабочий стол\ТТТТ.jpg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55976" y="4669855"/>
              <a:ext cx="2128687" cy="2034494"/>
            </a:xfrm>
            <a:prstGeom prst="rect">
              <a:avLst/>
            </a:prstGeom>
            <a:noFill/>
          </p:spPr>
        </p:pic>
      </p:grpSp>
      <p:grpSp>
        <p:nvGrpSpPr>
          <p:cNvPr id="27" name="Группа 26"/>
          <p:cNvGrpSpPr/>
          <p:nvPr/>
        </p:nvGrpSpPr>
        <p:grpSpPr>
          <a:xfrm>
            <a:off x="683568" y="1700808"/>
            <a:ext cx="7488832" cy="936104"/>
            <a:chOff x="1043608" y="2564904"/>
            <a:chExt cx="7488832" cy="936104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1979712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915816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3851920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4788024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24128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660232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7596336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1043608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4566516" y="1484784"/>
            <a:ext cx="62869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Г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708512" y="1484784"/>
            <a:ext cx="72808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С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674367" y="1484784"/>
            <a:ext cx="6848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О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666255" y="1484784"/>
            <a:ext cx="68480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Е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20310" y="1484784"/>
            <a:ext cx="83227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Н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377586" y="1484784"/>
            <a:ext cx="87876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О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305803" y="1484784"/>
            <a:ext cx="75052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Х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245787" y="1484784"/>
            <a:ext cx="87556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Д</a:t>
            </a:r>
            <a:endParaRPr lang="ru-RU" sz="8000" b="1" dirty="0">
              <a:solidFill>
                <a:srgbClr val="002060"/>
              </a:solidFill>
            </a:endParaRPr>
          </a:p>
        </p:txBody>
      </p:sp>
      <p:pic>
        <p:nvPicPr>
          <p:cNvPr id="40" name="Picture 7" descr="C:\Documents and Settings\User\Рабочий стол\novogodniy-uzor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-1395536"/>
            <a:ext cx="4716017" cy="45365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5.08671E-6 L -0.11024 5.08671E-6 " pathEditMode="relative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89017E-7 L 0.11024 -2.89017E-7 " pathEditMode="relative" ptsTypes="AA">
                                      <p:cBhvr>
                                        <p:cTn id="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42775E-6 C 0.00764 0.09388 0.01545 0.18798 -0.00174 0.22428 C -0.01892 0.26058 -0.08715 0.2548 -0.10347 0.21734 C -0.11979 0.17989 -0.1099 0.08995 -0.1 -2.42775E-6 " pathEditMode="relative" ptsTypes="aaaA">
                                      <p:cBhvr>
                                        <p:cTn id="1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89017E-7 L 0.09444 -2.89017E-7 " pathEditMode="relative" ptsTypes="AA">
                                      <p:cBhvr>
                                        <p:cTn id="1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136 -0.10543 0.04288 -0.21063 0.01927 -0.24763 C -0.00434 -0.28462 -0.12326 -0.26427 -0.14219 -0.22196 C -0.16111 -0.17965 -0.12795 -0.08647 -0.09479 0.00694 " pathEditMode="relative" ptsTypes="aaaA">
                                      <p:cBhvr>
                                        <p:cTn id="1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694 L 0.10764 0.0050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-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50" grpId="0"/>
      <p:bldP spid="51" grpId="1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7" descr="C:\Documents and Settings\User\Рабочий стол\novogodniy-uzor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-1395536"/>
            <a:ext cx="4716017" cy="453650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19672" y="1700808"/>
            <a:ext cx="936104" cy="936104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1700808"/>
            <a:ext cx="936104" cy="936104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1700808"/>
            <a:ext cx="936104" cy="936104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1700808"/>
            <a:ext cx="936104" cy="936104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64088" y="1700808"/>
            <a:ext cx="936104" cy="936104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300192" y="1700808"/>
            <a:ext cx="936104" cy="936104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1700808"/>
            <a:ext cx="936104" cy="936104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08007" y="1484784"/>
            <a:ext cx="74571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Ь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58204" y="1484784"/>
            <a:ext cx="62869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Г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74367" y="1484784"/>
            <a:ext cx="6848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С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66255" y="1484784"/>
            <a:ext cx="68480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Е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20310" y="1484784"/>
            <a:ext cx="83227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Н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90410" y="1484784"/>
            <a:ext cx="85311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И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17024" y="1484784"/>
            <a:ext cx="72808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Р</a:t>
            </a:r>
            <a:endParaRPr lang="ru-RU" sz="8000" b="1" dirty="0">
              <a:solidFill>
                <a:srgbClr val="002060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3275856" y="2276872"/>
            <a:ext cx="5868144" cy="4581128"/>
            <a:chOff x="4355976" y="3068960"/>
            <a:chExt cx="4788024" cy="3789040"/>
          </a:xfrm>
        </p:grpSpPr>
        <p:grpSp>
          <p:nvGrpSpPr>
            <p:cNvPr id="19" name="Группа 3"/>
            <p:cNvGrpSpPr/>
            <p:nvPr/>
          </p:nvGrpSpPr>
          <p:grpSpPr>
            <a:xfrm>
              <a:off x="5544608" y="3068960"/>
              <a:ext cx="3599392" cy="3789040"/>
              <a:chOff x="6231749" y="3429000"/>
              <a:chExt cx="3185453" cy="3721364"/>
            </a:xfrm>
          </p:grpSpPr>
          <p:pic>
            <p:nvPicPr>
              <p:cNvPr id="22" name="Picture 2" descr="C:\Documents and Settings\User\Рабочий стол\3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809846" y="3429000"/>
                <a:ext cx="1578578" cy="1116844"/>
              </a:xfrm>
              <a:prstGeom prst="rect">
                <a:avLst/>
              </a:prstGeom>
              <a:noFill/>
            </p:spPr>
          </p:pic>
          <p:pic>
            <p:nvPicPr>
              <p:cNvPr id="23" name="Picture 2" descr="C:\Documents and Settings\User\Рабочий стол\elka1.jpg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231749" y="3933056"/>
                <a:ext cx="3185453" cy="3217308"/>
              </a:xfrm>
              <a:prstGeom prst="rect">
                <a:avLst/>
              </a:prstGeom>
              <a:noFill/>
            </p:spPr>
          </p:pic>
        </p:grpSp>
        <p:pic>
          <p:nvPicPr>
            <p:cNvPr id="20" name="Picture 3" descr="C:\Documents and Settings\User\Рабочий стол\ded moroz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flipH="1">
              <a:off x="7281296" y="4116978"/>
              <a:ext cx="1862704" cy="2741022"/>
            </a:xfrm>
            <a:prstGeom prst="rect">
              <a:avLst/>
            </a:prstGeom>
            <a:noFill/>
          </p:spPr>
        </p:pic>
        <p:pic>
          <p:nvPicPr>
            <p:cNvPr id="21" name="Picture 2" descr="C:\Documents and Settings\User\Рабочий стол\ТТТТ.jpg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55976" y="4669855"/>
              <a:ext cx="2128687" cy="2034494"/>
            </a:xfrm>
            <a:prstGeom prst="rect">
              <a:avLst/>
            </a:prstGeom>
            <a:noFill/>
          </p:spPr>
        </p:pic>
      </p:grpSp>
      <p:pic>
        <p:nvPicPr>
          <p:cNvPr id="1027" name="Picture 3" descr="C:\Documents and Settings\User\Рабочий стол\preview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780928"/>
            <a:ext cx="3631853" cy="363185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2.89017E-7 L -0.32275 -2.89017E-7 " pathEditMode="relative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89017E-7 L 0.11024 -2.89017E-7 " pathEditMode="relative" ptsTypes="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15607E-6 L 0.20243 -0.001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-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42775E-6 C 0.02552 -0.09711 0.05121 -0.19422 0.02986 -0.23121 C 0.0085 -0.2682 -0.10591 -0.26173 -0.12813 -0.22196 C -0.15035 -0.18219 -0.12691 -0.08763 -0.10347 0.00694 " pathEditMode="relative" ptsTypes="aa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89017E-7 C -0.01111 0.07399 -0.02222 0.14798 -0.01754 0.19861 C -0.01285 0.24925 -0.00886 0.28278 0.02795 0.30382 C 0.06476 0.32486 0.16927 0.33457 0.20347 0.32486 C 0.23767 0.31515 0.22934 0.27098 0.23333 0.24532 C 0.23733 0.21965 0.23316 0.20093 0.22795 0.17064 C 0.22274 0.14035 0.20608 0.09087 0.20174 0.06312 C 0.19739 0.03538 0.19948 0.01989 0.20174 0.00463 " pathEditMode="relative" ptsTypes="aaaaaa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7 0.00462 L -0.09184 0.0027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" y="-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19672" y="1700808"/>
            <a:ext cx="936104" cy="936104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1700808"/>
            <a:ext cx="936104" cy="936104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1700808"/>
            <a:ext cx="936104" cy="936104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1700808"/>
            <a:ext cx="936104" cy="936104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64088" y="1700808"/>
            <a:ext cx="936104" cy="936104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300192" y="1700808"/>
            <a:ext cx="936104" cy="936104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1700808"/>
            <a:ext cx="936104" cy="936104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41670" y="1484784"/>
            <a:ext cx="67839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З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45994" y="1484784"/>
            <a:ext cx="85311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Л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74367" y="1484784"/>
            <a:ext cx="6848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К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05342" y="1484784"/>
            <a:ext cx="80663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А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20310" y="1484784"/>
            <a:ext cx="83227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А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90410" y="1484784"/>
            <a:ext cx="85311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И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17024" y="1484784"/>
            <a:ext cx="72808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С</a:t>
            </a:r>
            <a:endParaRPr lang="ru-RU" sz="8000" b="1" dirty="0">
              <a:solidFill>
                <a:srgbClr val="002060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3275856" y="2276872"/>
            <a:ext cx="5868144" cy="4581128"/>
            <a:chOff x="4355976" y="3068960"/>
            <a:chExt cx="4788024" cy="3789040"/>
          </a:xfrm>
        </p:grpSpPr>
        <p:grpSp>
          <p:nvGrpSpPr>
            <p:cNvPr id="19" name="Группа 3"/>
            <p:cNvGrpSpPr/>
            <p:nvPr/>
          </p:nvGrpSpPr>
          <p:grpSpPr>
            <a:xfrm>
              <a:off x="5544608" y="3068960"/>
              <a:ext cx="3599392" cy="3789040"/>
              <a:chOff x="6231749" y="3429000"/>
              <a:chExt cx="3185453" cy="3721364"/>
            </a:xfrm>
          </p:grpSpPr>
          <p:pic>
            <p:nvPicPr>
              <p:cNvPr id="22" name="Picture 2" descr="C:\Documents and Settings\User\Рабочий стол\3.jpg"/>
              <p:cNvPicPr>
                <a:picLocks noChangeAspect="1" noChangeArrowheads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809846" y="3429000"/>
                <a:ext cx="1578578" cy="1116844"/>
              </a:xfrm>
              <a:prstGeom prst="rect">
                <a:avLst/>
              </a:prstGeom>
              <a:noFill/>
            </p:spPr>
          </p:pic>
          <p:pic>
            <p:nvPicPr>
              <p:cNvPr id="23" name="Picture 2" descr="C:\Documents and Settings\User\Рабочий стол\elka1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231749" y="3933056"/>
                <a:ext cx="3185453" cy="3217308"/>
              </a:xfrm>
              <a:prstGeom prst="rect">
                <a:avLst/>
              </a:prstGeom>
              <a:noFill/>
            </p:spPr>
          </p:pic>
        </p:grpSp>
        <p:pic>
          <p:nvPicPr>
            <p:cNvPr id="20" name="Picture 3" descr="C:\Documents and Settings\User\Рабочий стол\ded moroz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 flipH="1">
              <a:off x="7281296" y="4116978"/>
              <a:ext cx="1862704" cy="2741022"/>
            </a:xfrm>
            <a:prstGeom prst="rect">
              <a:avLst/>
            </a:prstGeom>
            <a:noFill/>
          </p:spPr>
        </p:pic>
        <p:pic>
          <p:nvPicPr>
            <p:cNvPr id="21" name="Picture 2" descr="C:\Documents and Settings\User\Рабочий стол\ТТТТ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55976" y="4669855"/>
              <a:ext cx="2128687" cy="2034494"/>
            </a:xfrm>
            <a:prstGeom prst="rect">
              <a:avLst/>
            </a:prstGeom>
            <a:noFill/>
          </p:spPr>
        </p:pic>
      </p:grpSp>
      <p:pic>
        <p:nvPicPr>
          <p:cNvPr id="2051" name="Picture 3" descr="C:\Documents and Settings\User\Рабочий стол\САНКИ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20750022" flipH="1">
            <a:off x="-16919" y="3837570"/>
            <a:ext cx="3634208" cy="2377051"/>
          </a:xfrm>
          <a:prstGeom prst="rect">
            <a:avLst/>
          </a:prstGeom>
          <a:noFill/>
        </p:spPr>
      </p:pic>
      <p:pic>
        <p:nvPicPr>
          <p:cNvPr id="24" name="Picture 7" descr="C:\Documents and Settings\User\Рабочий стол\novogodniy-uzor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-1395536"/>
            <a:ext cx="4716017" cy="45365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5607E-6 C 0.06215 -0.11653 0.12448 -0.23306 0.01406 -0.28023 C -0.09636 -0.3274 -0.55781 -0.32925 -0.66302 -0.28277 C -0.76823 -0.23607 -0.69306 -0.11815 -0.61771 1.15607E-6 " pathEditMode="relative" ptsTypes="aa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89017E-7 L 0.10226 -2.89017E-7 " pathEditMode="relative" ptsTypes="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2.89017E-7 L 0.11025 -2.89017E-7 " pathEditMode="relative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2.89017E-7 L 0.11025 -2.89017E-7 " pathEditMode="relative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5607E-6 C 0.00017 0.14474 0.00052 0.28948 0.04027 0.32948 C 0.08003 0.36948 0.21319 0.29942 0.23854 0.24069 C 0.26389 0.18197 0.19895 0.01549 0.19236 -0.02289 C 0.18576 -0.06127 0.19791 0.00324 0.1993 0.00994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" y="15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0994 L 0.1184 0.0080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-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9025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EBECE7"/>
              </a:clrFrom>
              <a:clrTo>
                <a:srgbClr val="EBEC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3068960"/>
            <a:ext cx="4245574" cy="322706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19672" y="1700808"/>
            <a:ext cx="936104" cy="936104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1700808"/>
            <a:ext cx="936104" cy="936104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1700808"/>
            <a:ext cx="936104" cy="936104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1700808"/>
            <a:ext cx="936104" cy="936104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64088" y="1700808"/>
            <a:ext cx="936104" cy="936104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1700808"/>
            <a:ext cx="936104" cy="936104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38464" y="1484784"/>
            <a:ext cx="68480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Е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53020" y="1484784"/>
            <a:ext cx="103906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Ж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74367" y="1484784"/>
            <a:ext cx="6848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И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44615" y="1484784"/>
            <a:ext cx="72808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С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55576" y="1484784"/>
            <a:ext cx="76174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К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400830" y="1484784"/>
            <a:ext cx="83228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Н</a:t>
            </a:r>
            <a:endParaRPr lang="ru-RU" sz="8000" b="1" dirty="0">
              <a:solidFill>
                <a:srgbClr val="002060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3275856" y="2276872"/>
            <a:ext cx="5868144" cy="4581128"/>
            <a:chOff x="4355976" y="3068960"/>
            <a:chExt cx="4788024" cy="3789040"/>
          </a:xfrm>
        </p:grpSpPr>
        <p:grpSp>
          <p:nvGrpSpPr>
            <p:cNvPr id="19" name="Группа 3"/>
            <p:cNvGrpSpPr/>
            <p:nvPr/>
          </p:nvGrpSpPr>
          <p:grpSpPr>
            <a:xfrm>
              <a:off x="5544608" y="3068960"/>
              <a:ext cx="3599392" cy="3789040"/>
              <a:chOff x="6231749" y="3429000"/>
              <a:chExt cx="3185453" cy="3721364"/>
            </a:xfrm>
          </p:grpSpPr>
          <p:pic>
            <p:nvPicPr>
              <p:cNvPr id="22" name="Picture 2" descr="C:\Documents and Settings\User\Рабочий стол\3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809846" y="3429000"/>
                <a:ext cx="1578578" cy="1116844"/>
              </a:xfrm>
              <a:prstGeom prst="rect">
                <a:avLst/>
              </a:prstGeom>
              <a:noFill/>
            </p:spPr>
          </p:pic>
          <p:pic>
            <p:nvPicPr>
              <p:cNvPr id="23" name="Picture 2" descr="C:\Documents and Settings\User\Рабочий стол\elka1.jpg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231749" y="3933056"/>
                <a:ext cx="3185453" cy="3217308"/>
              </a:xfrm>
              <a:prstGeom prst="rect">
                <a:avLst/>
              </a:prstGeom>
              <a:noFill/>
            </p:spPr>
          </p:pic>
        </p:grpSp>
        <p:pic>
          <p:nvPicPr>
            <p:cNvPr id="20" name="Picture 3" descr="C:\Documents and Settings\User\Рабочий стол\ded moroz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flipH="1">
              <a:off x="7281296" y="4116978"/>
              <a:ext cx="1862704" cy="2741022"/>
            </a:xfrm>
            <a:prstGeom prst="rect">
              <a:avLst/>
            </a:prstGeom>
            <a:noFill/>
          </p:spPr>
        </p:pic>
        <p:pic>
          <p:nvPicPr>
            <p:cNvPr id="21" name="Picture 2" descr="C:\Documents and Settings\User\Рабочий стол\ТТТТ.jpg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55976" y="4669855"/>
              <a:ext cx="2128687" cy="2034494"/>
            </a:xfrm>
            <a:prstGeom prst="rect">
              <a:avLst/>
            </a:prstGeom>
            <a:noFill/>
          </p:spPr>
        </p:pic>
      </p:grpSp>
      <p:pic>
        <p:nvPicPr>
          <p:cNvPr id="2055" name="Picture 7" descr="C:\Documents and Settings\User\Рабочий стол\novogodniy-uzor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-1395536"/>
            <a:ext cx="4716017" cy="45365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89017E-7 L -0.2125 -2.89017E-7 " pathEditMode="relative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89017E-7 L -0.40156 -2.89017E-7 " pathEditMode="relative" ptsTypes="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6 0.00185 L -0.20469 -1.44509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89017E-7 L 0.19687 -2.89017E-7 " pathEditMode="relative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89017E-7 L 0.2125 -2.89017E-7 " pathEditMode="relative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89017E-7 L 0.40937 -2.89017E-7 " pathEditMode="relative" ptsTypes="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 descr="C:\Documents and Settings\User\Рабочий стол\novogodniy-uzor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-1395536"/>
            <a:ext cx="4716017" cy="4536504"/>
          </a:xfrm>
          <a:prstGeom prst="rect">
            <a:avLst/>
          </a:prstGeom>
          <a:noFill/>
        </p:spPr>
      </p:pic>
      <p:grpSp>
        <p:nvGrpSpPr>
          <p:cNvPr id="11" name="Группа 10"/>
          <p:cNvGrpSpPr/>
          <p:nvPr/>
        </p:nvGrpSpPr>
        <p:grpSpPr>
          <a:xfrm>
            <a:off x="4355976" y="3068960"/>
            <a:ext cx="4788024" cy="3789040"/>
            <a:chOff x="3779912" y="2416556"/>
            <a:chExt cx="5364088" cy="4441444"/>
          </a:xfrm>
        </p:grpSpPr>
        <p:grpSp>
          <p:nvGrpSpPr>
            <p:cNvPr id="12" name="Группа 3"/>
            <p:cNvGrpSpPr/>
            <p:nvPr/>
          </p:nvGrpSpPr>
          <p:grpSpPr>
            <a:xfrm>
              <a:off x="5111553" y="2416556"/>
              <a:ext cx="4032447" cy="4441444"/>
              <a:chOff x="6231749" y="3429000"/>
              <a:chExt cx="3185453" cy="3721364"/>
            </a:xfrm>
          </p:grpSpPr>
          <p:pic>
            <p:nvPicPr>
              <p:cNvPr id="15" name="Picture 2" descr="C:\Documents and Settings\User\Рабочий стол\3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809846" y="3429000"/>
                <a:ext cx="1578578" cy="1116844"/>
              </a:xfrm>
              <a:prstGeom prst="rect">
                <a:avLst/>
              </a:prstGeom>
              <a:noFill/>
            </p:spPr>
          </p:pic>
          <p:pic>
            <p:nvPicPr>
              <p:cNvPr id="16" name="Picture 2" descr="C:\Documents and Settings\User\Рабочий стол\elka1.jpg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231749" y="3933056"/>
                <a:ext cx="3185453" cy="3217308"/>
              </a:xfrm>
              <a:prstGeom prst="rect">
                <a:avLst/>
              </a:prstGeom>
              <a:noFill/>
            </p:spPr>
          </p:pic>
        </p:grpSp>
        <p:pic>
          <p:nvPicPr>
            <p:cNvPr id="13" name="Picture 3" descr="C:\Documents and Settings\User\Рабочий стол\ded moroz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flipH="1">
              <a:off x="7057188" y="3645024"/>
              <a:ext cx="2086812" cy="3212976"/>
            </a:xfrm>
            <a:prstGeom prst="rect">
              <a:avLst/>
            </a:prstGeom>
            <a:noFill/>
          </p:spPr>
        </p:pic>
        <p:pic>
          <p:nvPicPr>
            <p:cNvPr id="14" name="Picture 2" descr="C:\Documents and Settings\User\Рабочий стол\ТТТТ.jpg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79912" y="4293096"/>
              <a:ext cx="2384797" cy="2384797"/>
            </a:xfrm>
            <a:prstGeom prst="rect">
              <a:avLst/>
            </a:prstGeom>
            <a:noFill/>
          </p:spPr>
        </p:pic>
      </p:grpSp>
      <p:sp>
        <p:nvSpPr>
          <p:cNvPr id="27" name="Прямоугольник 26"/>
          <p:cNvSpPr/>
          <p:nvPr/>
        </p:nvSpPr>
        <p:spPr>
          <a:xfrm>
            <a:off x="1633170" y="1484784"/>
            <a:ext cx="87876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О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563888" y="1484784"/>
            <a:ext cx="6848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Л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570877" y="1484784"/>
            <a:ext cx="87556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Д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97066" y="1484784"/>
            <a:ext cx="87876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О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499992" y="1484784"/>
            <a:ext cx="6848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Л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436096" y="1484784"/>
            <a:ext cx="6848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Ё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372200" y="1484784"/>
            <a:ext cx="6848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Г</a:t>
            </a:r>
            <a:endParaRPr lang="ru-RU" sz="8000" b="1" dirty="0">
              <a:solidFill>
                <a:srgbClr val="002060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611560" y="1700808"/>
            <a:ext cx="6552728" cy="936104"/>
            <a:chOff x="1043608" y="2564904"/>
            <a:chExt cx="6552728" cy="936104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1979712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2915816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851920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4788024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724128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660232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043608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6" name="Picture 2" descr="C:\Documents and Settings\User\Рабочий стол\gololed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3284984"/>
            <a:ext cx="4561297" cy="35730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89017E-7 L -0.60625 -2.89017E-7 " pathEditMode="relative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15607E-6 C -0.01598 0.09757 -0.03195 0.19515 -0.00539 0.23607 C 0.02118 0.277 0.10816 0.24486 0.15954 0.24532 C 0.21093 0.24578 0.27864 0.2548 0.30347 0.23838 C 0.32829 0.22197 0.30798 0.18613 0.30868 0.14728 C 0.30937 0.10844 0.30763 0.03468 0.30729 0.00509 " pathEditMode="relative" rAng="0" ptsTypes="aaaaaa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" y="13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5.08671E-6 L -0.11024 5.08671E-6 " pathEditMode="relative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5607E-6 C -0.00555 -0.11144 -0.01111 -0.22289 0.03854 -0.26405 C 0.0882 -0.3052 0.23403 -0.25225 0.29827 -0.24763 C 0.3625 -0.243 0.40573 -0.27607 0.42448 -0.23584 C 0.44323 -0.19561 0.41407 -0.05433 0.41129 -0.00647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" y="-15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4355976" y="3068960"/>
            <a:ext cx="4788024" cy="3789040"/>
            <a:chOff x="3779912" y="2416556"/>
            <a:chExt cx="5364088" cy="4441444"/>
          </a:xfrm>
        </p:grpSpPr>
        <p:grpSp>
          <p:nvGrpSpPr>
            <p:cNvPr id="12" name="Группа 3"/>
            <p:cNvGrpSpPr/>
            <p:nvPr/>
          </p:nvGrpSpPr>
          <p:grpSpPr>
            <a:xfrm>
              <a:off x="5111553" y="2416556"/>
              <a:ext cx="4032447" cy="4441444"/>
              <a:chOff x="6231749" y="3429000"/>
              <a:chExt cx="3185453" cy="3721364"/>
            </a:xfrm>
          </p:grpSpPr>
          <p:pic>
            <p:nvPicPr>
              <p:cNvPr id="15" name="Picture 2" descr="C:\Documents and Settings\User\Рабочий стол\3.jpg"/>
              <p:cNvPicPr>
                <a:picLocks noChangeAspect="1" noChangeArrowheads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809846" y="3429000"/>
                <a:ext cx="1578578" cy="1116844"/>
              </a:xfrm>
              <a:prstGeom prst="rect">
                <a:avLst/>
              </a:prstGeom>
              <a:noFill/>
            </p:spPr>
          </p:pic>
          <p:pic>
            <p:nvPicPr>
              <p:cNvPr id="16" name="Picture 2" descr="C:\Documents and Settings\User\Рабочий стол\elka1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231749" y="3933056"/>
                <a:ext cx="3185453" cy="3217308"/>
              </a:xfrm>
              <a:prstGeom prst="rect">
                <a:avLst/>
              </a:prstGeom>
              <a:noFill/>
            </p:spPr>
          </p:pic>
        </p:grpSp>
        <p:pic>
          <p:nvPicPr>
            <p:cNvPr id="13" name="Picture 3" descr="C:\Documents and Settings\User\Рабочий стол\ded moroz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 flipH="1">
              <a:off x="7057188" y="3645024"/>
              <a:ext cx="2086812" cy="3212976"/>
            </a:xfrm>
            <a:prstGeom prst="rect">
              <a:avLst/>
            </a:prstGeom>
            <a:noFill/>
          </p:spPr>
        </p:pic>
        <p:pic>
          <p:nvPicPr>
            <p:cNvPr id="14" name="Picture 2" descr="C:\Documents and Settings\User\Рабочий стол\ТТТТ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79912" y="4293096"/>
              <a:ext cx="2384797" cy="2384797"/>
            </a:xfrm>
            <a:prstGeom prst="rect">
              <a:avLst/>
            </a:prstGeom>
            <a:noFill/>
          </p:spPr>
        </p:pic>
      </p:grpSp>
      <p:pic>
        <p:nvPicPr>
          <p:cNvPr id="26" name="Picture 7" descr="C:\Documents and Settings\User\Рабочий стол\novogodniy-uzor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-1395536"/>
            <a:ext cx="4716017" cy="4536504"/>
          </a:xfrm>
          <a:prstGeom prst="rect">
            <a:avLst/>
          </a:prstGeom>
          <a:noFill/>
        </p:spPr>
      </p:pic>
      <p:grpSp>
        <p:nvGrpSpPr>
          <p:cNvPr id="17" name="Группа 16"/>
          <p:cNvGrpSpPr/>
          <p:nvPr/>
        </p:nvGrpSpPr>
        <p:grpSpPr>
          <a:xfrm>
            <a:off x="1763688" y="1700808"/>
            <a:ext cx="3744416" cy="936104"/>
            <a:chOff x="1043608" y="2564904"/>
            <a:chExt cx="3744416" cy="936104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979712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915816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851920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043608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1686501" y="1484784"/>
            <a:ext cx="100380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Ы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699792" y="1484784"/>
            <a:ext cx="87876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И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659941" y="1484784"/>
            <a:ext cx="83067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Л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491850" y="1484784"/>
            <a:ext cx="103906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Ж</a:t>
            </a:r>
            <a:endParaRPr lang="ru-RU" sz="8000" b="1" dirty="0">
              <a:solidFill>
                <a:srgbClr val="002060"/>
              </a:solidFill>
            </a:endParaRPr>
          </a:p>
        </p:txBody>
      </p:sp>
      <p:pic>
        <p:nvPicPr>
          <p:cNvPr id="2051" name="Picture 3" descr="C:\Documents and Settings\User\Рабочий стол\9de1d0f2e6756f3b0f16c00c1c985c56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48946"/>
            <a:ext cx="4914132" cy="35090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3526E-6 C 0.025 -0.10959 0.05017 -0.21896 0.01042 -0.26381 C -0.02934 -0.30913 -0.20278 -0.31445 -0.23872 -0.27098 C -0.27465 -0.22728 -0.21094 -0.04716 -0.20538 -0.00208 " pathEditMode="relative" ptsTypes="aa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31214E-7 L 0.10225 0.00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1.44509E-6 C 0.02222 0.10197 0.0368 0.20416 0.00955 0.23607 C -0.01771 0.26798 -0.13802 0.23052 -0.15538 0.19168 C -0.17274 0.15283 -0.10729 0.04208 -0.09462 0.00278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" y="13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89017E-7 L 5.55556E-7 -2.89017E-7 " pathEditMode="relative" ptsTypes="AA">
                                      <p:cBhvr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1267 0 " pathEditMode="relative" ptsTypes="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8" grpId="1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2396946"/>
            <a:ext cx="3600400" cy="446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581200" y="1484784"/>
            <a:ext cx="108074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М</a:t>
            </a:r>
            <a:endParaRPr lang="ru-RU" sz="8000" b="1" dirty="0">
              <a:solidFill>
                <a:srgbClr val="002060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4355976" y="3068960"/>
            <a:ext cx="4788024" cy="3789040"/>
            <a:chOff x="3779912" y="2416556"/>
            <a:chExt cx="5364088" cy="4441444"/>
          </a:xfrm>
        </p:grpSpPr>
        <p:grpSp>
          <p:nvGrpSpPr>
            <p:cNvPr id="11" name="Группа 3"/>
            <p:cNvGrpSpPr/>
            <p:nvPr/>
          </p:nvGrpSpPr>
          <p:grpSpPr>
            <a:xfrm>
              <a:off x="5111553" y="2416556"/>
              <a:ext cx="4032447" cy="4441444"/>
              <a:chOff x="6231749" y="3429000"/>
              <a:chExt cx="3185453" cy="3721364"/>
            </a:xfrm>
          </p:grpSpPr>
          <p:pic>
            <p:nvPicPr>
              <p:cNvPr id="14" name="Picture 2" descr="C:\Documents and Settings\User\Рабочий стол\3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809846" y="3429000"/>
                <a:ext cx="1578578" cy="1116844"/>
              </a:xfrm>
              <a:prstGeom prst="rect">
                <a:avLst/>
              </a:prstGeom>
              <a:noFill/>
            </p:spPr>
          </p:pic>
          <p:pic>
            <p:nvPicPr>
              <p:cNvPr id="15" name="Picture 2" descr="C:\Documents and Settings\User\Рабочий стол\elka1.jpg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231749" y="3933056"/>
                <a:ext cx="3185453" cy="3217308"/>
              </a:xfrm>
              <a:prstGeom prst="rect">
                <a:avLst/>
              </a:prstGeom>
              <a:noFill/>
            </p:spPr>
          </p:pic>
        </p:grpSp>
        <p:pic>
          <p:nvPicPr>
            <p:cNvPr id="12" name="Picture 3" descr="C:\Documents and Settings\User\Рабочий стол\ded moroz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flipH="1">
              <a:off x="7057188" y="3645024"/>
              <a:ext cx="2086812" cy="3212976"/>
            </a:xfrm>
            <a:prstGeom prst="rect">
              <a:avLst/>
            </a:prstGeom>
            <a:noFill/>
          </p:spPr>
        </p:pic>
        <p:pic>
          <p:nvPicPr>
            <p:cNvPr id="13" name="Picture 2" descr="C:\Documents and Settings\User\Рабочий стол\ТТТТ.jpg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79912" y="4293096"/>
              <a:ext cx="2384797" cy="2384797"/>
            </a:xfrm>
            <a:prstGeom prst="rect">
              <a:avLst/>
            </a:prstGeom>
            <a:noFill/>
          </p:spPr>
        </p:pic>
      </p:grpSp>
      <p:grpSp>
        <p:nvGrpSpPr>
          <p:cNvPr id="2" name="Группа 1"/>
          <p:cNvGrpSpPr/>
          <p:nvPr/>
        </p:nvGrpSpPr>
        <p:grpSpPr>
          <a:xfrm>
            <a:off x="683568" y="1700808"/>
            <a:ext cx="5616624" cy="936104"/>
            <a:chOff x="1979712" y="2564904"/>
            <a:chExt cx="5616624" cy="93610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979712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915816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851920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788024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724128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660232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4553947" y="1484784"/>
            <a:ext cx="68480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Е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55576" y="1484784"/>
            <a:ext cx="68480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Е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655046" y="1484784"/>
            <a:ext cx="69281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Т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606241" y="1484784"/>
            <a:ext cx="75212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Ь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96822" y="1484784"/>
            <a:ext cx="83067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Л</a:t>
            </a:r>
            <a:endParaRPr lang="ru-RU" sz="8000" b="1" dirty="0">
              <a:solidFill>
                <a:srgbClr val="002060"/>
              </a:solidFill>
            </a:endParaRPr>
          </a:p>
        </p:txBody>
      </p:sp>
      <p:pic>
        <p:nvPicPr>
          <p:cNvPr id="26" name="Picture 7" descr="C:\Documents and Settings\User\Рабочий стол\novogodniy-uzor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-1395536"/>
            <a:ext cx="4716017" cy="45365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5607E-6 L -0.10208 -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-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89017E-7 L 0.10226 -2.89017E-7 " pathEditMode="relative" ptsTypes="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5607E-6 L -0.10625 -0.001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-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2.89017E-7 L 0.20468 -2.89017E-7 " pathEditMode="relative" ptsTypes="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0225 0 " pathEditMode="relative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89017E-7 L -0.10243 -2.89017E-7 " pathEditMode="relative" ptsTypes="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7" grpId="1"/>
      <p:bldP spid="18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355976" y="3068960"/>
            <a:ext cx="4788024" cy="3789040"/>
            <a:chOff x="3779912" y="2416556"/>
            <a:chExt cx="5364088" cy="4441444"/>
          </a:xfrm>
        </p:grpSpPr>
        <p:grpSp>
          <p:nvGrpSpPr>
            <p:cNvPr id="3" name="Группа 3"/>
            <p:cNvGrpSpPr/>
            <p:nvPr/>
          </p:nvGrpSpPr>
          <p:grpSpPr>
            <a:xfrm>
              <a:off x="5111553" y="2416556"/>
              <a:ext cx="4032447" cy="4441444"/>
              <a:chOff x="6231749" y="3429000"/>
              <a:chExt cx="3185453" cy="3721364"/>
            </a:xfrm>
          </p:grpSpPr>
          <p:pic>
            <p:nvPicPr>
              <p:cNvPr id="6" name="Picture 2" descr="C:\Documents and Settings\User\Рабочий стол\3.jpg"/>
              <p:cNvPicPr>
                <a:picLocks noChangeAspect="1" noChangeArrowheads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809846" y="3429000"/>
                <a:ext cx="1578578" cy="1116844"/>
              </a:xfrm>
              <a:prstGeom prst="rect">
                <a:avLst/>
              </a:prstGeom>
              <a:noFill/>
            </p:spPr>
          </p:pic>
          <p:pic>
            <p:nvPicPr>
              <p:cNvPr id="7" name="Picture 2" descr="C:\Documents and Settings\User\Рабочий стол\elka1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231749" y="3933056"/>
                <a:ext cx="3185453" cy="3217308"/>
              </a:xfrm>
              <a:prstGeom prst="rect">
                <a:avLst/>
              </a:prstGeom>
              <a:noFill/>
            </p:spPr>
          </p:pic>
        </p:grpSp>
        <p:pic>
          <p:nvPicPr>
            <p:cNvPr id="4" name="Picture 3" descr="C:\Documents and Settings\User\Рабочий стол\ded moroz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 flipH="1">
              <a:off x="7057188" y="3645024"/>
              <a:ext cx="2086812" cy="3212976"/>
            </a:xfrm>
            <a:prstGeom prst="rect">
              <a:avLst/>
            </a:prstGeom>
            <a:noFill/>
          </p:spPr>
        </p:pic>
        <p:pic>
          <p:nvPicPr>
            <p:cNvPr id="5" name="Picture 2" descr="C:\Documents and Settings\User\Рабочий стол\ТТТТ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79912" y="4293096"/>
              <a:ext cx="2384797" cy="2384797"/>
            </a:xfrm>
            <a:prstGeom prst="rect">
              <a:avLst/>
            </a:prstGeom>
            <a:noFill/>
          </p:spPr>
        </p:pic>
      </p:grpSp>
      <p:pic>
        <p:nvPicPr>
          <p:cNvPr id="8" name="Picture 7" descr="C:\Documents and Settings\User\Рабочий стол\novogodniy-uzor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-1395536"/>
            <a:ext cx="4716017" cy="453650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807528" y="1484784"/>
            <a:ext cx="76174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К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23035" y="1484784"/>
            <a:ext cx="83227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Н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35896" y="1484784"/>
            <a:ext cx="87876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О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35319" y="1484784"/>
            <a:ext cx="75212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Ь</a:t>
            </a:r>
            <a:endParaRPr lang="ru-RU" sz="8000" b="1" dirty="0">
              <a:solidFill>
                <a:srgbClr val="002060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683568" y="1700808"/>
            <a:ext cx="5616624" cy="936104"/>
            <a:chOff x="1979712" y="2564904"/>
            <a:chExt cx="5616624" cy="936104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979712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915816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851920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788024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724128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660232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781898" y="1484784"/>
            <a:ext cx="85311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И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481782" y="1484784"/>
            <a:ext cx="76174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К</a:t>
            </a:r>
            <a:endParaRPr lang="ru-RU" sz="8000" b="1" dirty="0">
              <a:solidFill>
                <a:srgbClr val="002060"/>
              </a:solidFill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683568" y="3429000"/>
            <a:ext cx="3895849" cy="3158251"/>
            <a:chOff x="683568" y="3429000"/>
            <a:chExt cx="3895849" cy="3158251"/>
          </a:xfrm>
        </p:grpSpPr>
        <p:pic>
          <p:nvPicPr>
            <p:cNvPr id="2050" name="Picture 2" descr="C:\Documents and Settings\User\Рабочий стол\467781_original.jpg"/>
            <p:cNvPicPr>
              <a:picLocks noChangeAspect="1" noChangeArrowheads="1"/>
            </p:cNvPicPr>
            <p:nvPr/>
          </p:nvPicPr>
          <p:blipFill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3568" y="3429000"/>
              <a:ext cx="2339752" cy="3158251"/>
            </a:xfrm>
            <a:prstGeom prst="rect">
              <a:avLst/>
            </a:prstGeom>
            <a:noFill/>
          </p:spPr>
        </p:pic>
        <p:pic>
          <p:nvPicPr>
            <p:cNvPr id="2051" name="Picture 3" descr="C:\Documents and Settings\User\Рабочий стол\index.jpe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07704" y="3861048"/>
              <a:ext cx="2671713" cy="249897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-2.89017E-7 L -0.11025 -2.89017E-7 " pathEditMode="relative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15607E-6 C 0.01823 0.19422 0.03646 0.38867 0.07205 0.46035 C 0.10764 0.53202 0.16962 0.45549 0.21406 0.42983 C 0.25851 0.40416 0.30503 0.34543 0.33871 0.30613 C 0.37239 0.26682 0.38628 0.20832 0.4158 0.19399 C 0.44531 0.17965 0.4941 0.20254 0.5158 0.21965 C 0.5375 0.23676 0.5467 0.33318 0.54566 0.29665 C 0.54462 0.26012 0.51753 0.0622 0.51007 0.00046 " pathEditMode="relative" rAng="0" ptsTypes="aaaaaaaa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26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89017E-7 L -0.2125 -2.89017E-7 " pathEditMode="relative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89017E-7 L -0.10243 -2.89017E-7 " pathEditMode="relative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89017E-7 L -0.09445 -2.89017E-7 " pathEditMode="relative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11019" y="1484784"/>
            <a:ext cx="68480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Е</a:t>
            </a:r>
            <a:endParaRPr lang="ru-RU" sz="8000" b="1" dirty="0">
              <a:solidFill>
                <a:srgbClr val="002060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4355976" y="3068960"/>
            <a:ext cx="4788024" cy="3789040"/>
            <a:chOff x="3779912" y="2416556"/>
            <a:chExt cx="5364088" cy="4441444"/>
          </a:xfrm>
        </p:grpSpPr>
        <p:grpSp>
          <p:nvGrpSpPr>
            <p:cNvPr id="11" name="Группа 3"/>
            <p:cNvGrpSpPr/>
            <p:nvPr/>
          </p:nvGrpSpPr>
          <p:grpSpPr>
            <a:xfrm>
              <a:off x="5111553" y="2416556"/>
              <a:ext cx="4032447" cy="4441444"/>
              <a:chOff x="6231749" y="3429000"/>
              <a:chExt cx="3185453" cy="3721364"/>
            </a:xfrm>
          </p:grpSpPr>
          <p:pic>
            <p:nvPicPr>
              <p:cNvPr id="14" name="Picture 2" descr="C:\Documents and Settings\User\Рабочий стол\3.jpg"/>
              <p:cNvPicPr>
                <a:picLocks noChangeAspect="1" noChangeArrowheads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809846" y="3429000"/>
                <a:ext cx="1578578" cy="1116844"/>
              </a:xfrm>
              <a:prstGeom prst="rect">
                <a:avLst/>
              </a:prstGeom>
              <a:noFill/>
            </p:spPr>
          </p:pic>
          <p:pic>
            <p:nvPicPr>
              <p:cNvPr id="15" name="Picture 2" descr="C:\Documents and Settings\User\Рабочий стол\elka1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231749" y="3933056"/>
                <a:ext cx="3185453" cy="3217308"/>
              </a:xfrm>
              <a:prstGeom prst="rect">
                <a:avLst/>
              </a:prstGeom>
              <a:noFill/>
            </p:spPr>
          </p:pic>
        </p:grpSp>
        <p:pic>
          <p:nvPicPr>
            <p:cNvPr id="12" name="Picture 3" descr="C:\Documents and Settings\User\Рабочий стол\ded moroz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 flipH="1">
              <a:off x="7057188" y="3645024"/>
              <a:ext cx="2086812" cy="3212976"/>
            </a:xfrm>
            <a:prstGeom prst="rect">
              <a:avLst/>
            </a:prstGeom>
            <a:noFill/>
          </p:spPr>
        </p:pic>
        <p:pic>
          <p:nvPicPr>
            <p:cNvPr id="13" name="Picture 2" descr="C:\Documents and Settings\User\Рабочий стол\ТТТТ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79912" y="4293096"/>
              <a:ext cx="2384797" cy="2384797"/>
            </a:xfrm>
            <a:prstGeom prst="rect">
              <a:avLst/>
            </a:prstGeom>
            <a:noFill/>
          </p:spPr>
        </p:pic>
      </p:grpSp>
      <p:pic>
        <p:nvPicPr>
          <p:cNvPr id="16" name="Picture 7" descr="C:\Documents and Settings\User\Рабочий стол\novogodniy-uzor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-1395536"/>
            <a:ext cx="4716017" cy="4536504"/>
          </a:xfrm>
          <a:prstGeom prst="rect">
            <a:avLst/>
          </a:prstGeom>
          <a:noFill/>
        </p:spPr>
      </p:pic>
      <p:grpSp>
        <p:nvGrpSpPr>
          <p:cNvPr id="17" name="Группа 16"/>
          <p:cNvGrpSpPr/>
          <p:nvPr/>
        </p:nvGrpSpPr>
        <p:grpSpPr>
          <a:xfrm>
            <a:off x="251520" y="1700808"/>
            <a:ext cx="8424936" cy="936104"/>
            <a:chOff x="1043608" y="2564904"/>
            <a:chExt cx="8424936" cy="936104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979712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915816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851920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788024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24128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660232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7596336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8532440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043608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1236389" y="1484784"/>
            <a:ext cx="73129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Р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246104" y="1484784"/>
            <a:ext cx="72808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С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142934" y="1484784"/>
            <a:ext cx="80663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А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066214" y="1484784"/>
            <a:ext cx="83227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Н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003119" y="1484784"/>
            <a:ext cx="83067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П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928002" y="1484784"/>
            <a:ext cx="85311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Н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864106" y="1457489"/>
            <a:ext cx="85311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И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880361" y="1484784"/>
            <a:ext cx="69281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Т</a:t>
            </a:r>
            <a:endParaRPr lang="ru-RU" sz="80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Documents and Settings\User\Рабочий стол\СЕРП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20471372">
            <a:off x="265902" y="3421343"/>
            <a:ext cx="4824536" cy="24484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5.14451E-6 C 0.02934 -0.10059 0.05885 -0.20093 0.02292 -0.24533 C -0.01319 -0.28972 -0.17639 -0.30752 -0.2158 -0.26637 C -0.25521 -0.22521 -0.21424 -0.04255 -0.21389 0.0023 " pathEditMode="relative" ptsTypes="aaaA">
                                      <p:cBhvr>
                                        <p:cTn id="6" dur="2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5607E-6 C -0.01597 0.13827 -0.03194 0.27653 0.00695 0.33411 C 0.04584 0.39168 0.21927 0.40116 0.23334 0.34567 C 0.24722 0.29017 0.12101 0.07237 0.09132 0.00046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2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0.00046 L 0.11857 -0.001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-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5.43353E-6 C 0.02188 0.11816 0.04375 0.23631 0.01215 0.28509 C -0.01944 0.33388 -0.15243 0.33943 -0.18958 0.29203 C -0.22673 0.24463 -0.21875 0.12232 -0.21059 5.43353E-6 " pathEditMode="relative" ptsTypes="aaaA">
                                      <p:cBhvr>
                                        <p:cTn id="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2948E-6 C -0.00539 -0.10659 -0.01059 -0.21295 0.02447 -0.25919 C 0.05954 -0.30544 0.19687 -0.3207 0.21059 -0.27792 C 0.2243 -0.23515 0.1243 -0.04833 0.10694 -0.00255 " pathEditMode="relative" ptsTypes="aa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8 -0.00254 L 0.10121 -0.0043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-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15607E-6 C 0.01841 0.13133 0.03681 0.26289 0.00174 0.31306 C -0.03333 0.36324 -0.17621 0.35353 -0.21041 0.3015 C -0.24462 0.24948 -0.20468 0.06312 -0.20312 0.00046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8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89017E-7 L 0.20468 -2.89017E-7 " pathEditMode="relative" ptsTypes="AA">
                                      <p:cBhvr>
                                        <p:cTn id="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7" grpId="0"/>
      <p:bldP spid="29" grpId="0"/>
      <p:bldP spid="30" grpId="0"/>
      <p:bldP spid="31" grpId="0"/>
      <p:bldP spid="32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555776" y="3429000"/>
            <a:ext cx="4680520" cy="936104"/>
            <a:chOff x="1979712" y="2564904"/>
            <a:chExt cx="4680520" cy="93610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979712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915816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851920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788024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724128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2587160" y="3284984"/>
            <a:ext cx="74571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У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00192" y="3212976"/>
            <a:ext cx="87556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Д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42575" y="3284984"/>
            <a:ext cx="77457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Ч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390441" y="3284984"/>
            <a:ext cx="80663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А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54336" y="3284984"/>
            <a:ext cx="80663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А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0"/>
            <a:ext cx="619094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Пусть </a:t>
            </a:r>
          </a:p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Новом году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627784" y="1988840"/>
            <a:ext cx="573567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Вам сопутствует 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524328" y="3140968"/>
            <a:ext cx="58541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!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06358E-6 C 0.01979 0.14706 0.03958 0.29434 -0.01389 0.34567 C -0.06737 0.397 -0.27188 0.3644 -0.32101 0.30821 C -0.37014 0.25203 -0.31129 0.07052 -0.30868 0.0081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19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6.41618E-6 C -0.01424 -0.07677 -0.02846 -0.1533 0.02293 -0.19145 C 0.07431 -0.2296 0.26095 -0.25897 0.30886 -0.22891 C 0.35678 -0.19885 0.33369 -0.10521 0.3106 -0.01157 " pathEditMode="relative" ptsTypes="aa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3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33206" y="2276872"/>
            <a:ext cx="2186092" cy="1374874"/>
          </a:xfrm>
          <a:prstGeom prst="rect">
            <a:avLst/>
          </a:prstGeom>
          <a:noFill/>
        </p:spPr>
      </p:pic>
      <p:pic>
        <p:nvPicPr>
          <p:cNvPr id="3" name="Picture 2" descr="C:\Documents and Settings\User\Рабочий стол\elka1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32629" y="2897382"/>
            <a:ext cx="4411371" cy="3960618"/>
          </a:xfrm>
          <a:prstGeom prst="rect">
            <a:avLst/>
          </a:prstGeom>
          <a:noFill/>
        </p:spPr>
      </p:pic>
      <p:pic>
        <p:nvPicPr>
          <p:cNvPr id="8" name="Picture 3" descr="C:\Documents and Settings\User\Рабочий стол\ded moroz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6861093" y="3543975"/>
            <a:ext cx="2282907" cy="3314025"/>
          </a:xfrm>
          <a:prstGeom prst="rect">
            <a:avLst/>
          </a:prstGeom>
          <a:noFill/>
        </p:spPr>
      </p:pic>
      <p:pic>
        <p:nvPicPr>
          <p:cNvPr id="2" name="Picture 2" descr="C:\Documents and Settings\User\Рабочий стол\ТТТТ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4212430"/>
            <a:ext cx="2608893" cy="2459799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683568" y="1700808"/>
            <a:ext cx="7488832" cy="936104"/>
            <a:chOff x="1043608" y="2564904"/>
            <a:chExt cx="7488832" cy="936104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979712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915816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851920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788024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724128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660232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7596336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043608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4464726" y="1484784"/>
            <a:ext cx="83227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Н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58204" y="1484784"/>
            <a:ext cx="62869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Г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674367" y="1484784"/>
            <a:ext cx="6848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Е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644615" y="1484784"/>
            <a:ext cx="72808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С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55576" y="1484784"/>
            <a:ext cx="76174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У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451325" y="1484784"/>
            <a:ext cx="73128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Р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277750" y="1484784"/>
            <a:ext cx="80663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А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308304" y="1484784"/>
            <a:ext cx="76174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К</a:t>
            </a:r>
            <a:endParaRPr lang="ru-RU" sz="8000" b="1" dirty="0">
              <a:solidFill>
                <a:srgbClr val="002060"/>
              </a:solidFill>
            </a:endParaRPr>
          </a:p>
        </p:txBody>
      </p:sp>
      <p:pic>
        <p:nvPicPr>
          <p:cNvPr id="34" name="Picture 7" descr="C:\Documents and Settings\User\Рабочий стол\novogodniy-uzor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-1395536"/>
            <a:ext cx="4716017" cy="4536504"/>
          </a:xfrm>
          <a:prstGeom prst="rect">
            <a:avLst/>
          </a:prstGeom>
          <a:noFill/>
        </p:spPr>
      </p:pic>
      <p:grpSp>
        <p:nvGrpSpPr>
          <p:cNvPr id="28" name="Группа 27"/>
          <p:cNvGrpSpPr/>
          <p:nvPr/>
        </p:nvGrpSpPr>
        <p:grpSpPr>
          <a:xfrm>
            <a:off x="683568" y="2996952"/>
            <a:ext cx="3744416" cy="936104"/>
            <a:chOff x="1043608" y="2564904"/>
            <a:chExt cx="3744416" cy="936104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1979712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915816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3851920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1043608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755576" y="2852936"/>
            <a:ext cx="76174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К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657215" y="2852936"/>
            <a:ext cx="83067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Л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605342" y="2852936"/>
            <a:ext cx="80663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А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602360" y="2825641"/>
            <a:ext cx="68480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Ё</a:t>
            </a:r>
            <a:endParaRPr lang="ru-RU" sz="8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2.89017E-7 L -0.19687 -2.89017E-7 " pathEditMode="relative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89017E-7 L -0.30711 -2.89017E-7 " pathEditMode="relative" ptsTypes="AA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1111E-6 -2.42775E-6 C 0.00121 -0.01318 0.00156 -0.02659 0.00347 -0.03977 C 0.00538 -0.05202 0.00902 -0.06751 0.01232 -0.0793 C 0.01579 -0.09202 0.01545 -0.08485 0.01753 -0.09572 C 0.01944 -0.10612 0.02013 -0.11977 0.02465 -0.12855 C 0.02812 -0.13572 0.03229 -0.14219 0.03506 -0.14959 C 0.03697 -0.15491 0.03802 -0.16069 0.04027 -0.16601 C 0.04427 -0.17479 0.05295 -0.18497 0.05798 -0.19167 C 0.06388 -0.19953 0.06857 -0.21133 0.07552 -0.21734 C 0.08993 -0.23029 0.10451 -0.24254 0.11927 -0.25456 C 0.13559 -0.26774 0.15121 -0.28115 0.17013 -0.2874 C 0.17795 -0.2941 0.19062 -0.29872 0.19999 -0.30127 C 0.21111 -0.30057 0.22239 -0.3015 0.23333 -0.29896 C 0.23888 -0.29757 0.24444 -0.28462 0.24913 -0.28046 C 0.25451 -0.26589 0.25104 -0.27398 0.25972 -0.25688 C 0.26093 -0.25456 0.26319 -0.24994 0.26319 -0.24994 C 0.26892 -0.21965 0.27326 -0.17896 0.25972 -0.15214 C 0.25746 -0.14312 0.25347 -0.13849 0.24913 -0.13086 C 0.24652 -0.12023 0.24131 -0.11422 0.2368 -0.1052 C 0.2342 -0.09479 0.2309 -0.08393 0.22638 -0.07468 C 0.2243 -0.06404 0.2217 -0.06358 0.21927 -0.05364 C 0.21909 -0.05017 0.22135 -0.0074 0.21406 0.00232 " pathEditMode="relative" ptsTypes="fffffffffffffffffffff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2 -1.15607E-6 C 0.01476 0.0289 0.00886 0.00208 0.01129 0.07491 C 0.01285 0.12439 0.01563 0.17387 0.04289 0.21017 C 0.04931 0.21873 0.05365 0.22752 0.06216 0.23122 C 0.07257 0.24463 0.08507 0.2622 0.09896 0.26844 C 0.10139 0.27075 0.10348 0.27353 0.10608 0.27561 C 0.10764 0.27676 0.10973 0.27653 0.11129 0.27792 C 0.11337 0.27977 0.11441 0.28301 0.1165 0.28486 C 0.11789 0.28601 0.12795 0.28925 0.12882 0.28948 C 0.14445 0.30497 0.15573 0.3059 0.17448 0.30798 C 0.20608 0.30705 0.23889 0.31538 0.26927 0.30335 C 0.28299 0.2978 0.26719 0.30035 0.27795 0.29411 C 0.28525 0.28971 0.29323 0.2874 0.30087 0.28486 C 0.30313 0.28324 0.30539 0.28116 0.30782 0.28023 C 0.31129 0.27885 0.31511 0.27954 0.31841 0.27792 C 0.32153 0.2763 0.32396 0.2726 0.32709 0.27075 C 0.33039 0.26867 0.3342 0.26775 0.33768 0.26613 C 0.34775 0.25711 0.33768 0.2652 0.35348 0.25688 C 0.3632 0.25179 0.35834 0.25295 0.36754 0.24509 C 0.37778 0.23653 0.39219 0.2289 0.40087 0.21711 C 0.4066 0.20925 0.4132 0.19746 0.42014 0.19145 C 0.42223 0.17989 0.42483 0.16925 0.42882 0.15861 C 0.4349 0.10937 0.44132 0.05411 0.42014 0.01179 C 0.42205 -0.003 0.42188 0.00254 0.42188 -0.00462 " pathEditMode="relative" rAng="0" ptsTypes="fffffffffffffffffffffffA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" y="15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5.43353E-6 C -0.00365 0.04116 -0.0073 0.07977 -0.02466 0.11446 C -0.02865 0.1311 -0.03681 0.1422 -0.04393 0.15654 C -0.04567 0.15977 -0.04983 0.15792 -0.05278 0.15885 C -0.05452 0.15954 -0.05626 0.16047 -0.05799 0.16116 C -0.06094 0.16209 -0.06372 0.16278 -0.06667 0.16371 C -0.07778 0.16278 -0.08907 0.16324 -0.10001 0.16116 C -0.10383 0.16047 -0.10435 0.15261 -0.10539 0.1496 C -0.10799 0.14151 -0.11042 0.13365 -0.11407 0.12625 C -0.11303 0.09041 -0.11112 0.06035 -0.10886 0.02567 C -0.10938 0.0155 -0.10695 0.00417 -0.1106 -0.00462 C -0.11181 -0.00739 -0.12258 0.00856 -0.1158 0.0118 C -0.11424 0.01249 -0.11355 0.00879 -0.11233 0.00717 " pathEditMode="relative" ptsTypes="ffffffffffff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89017E-7 L 0.11024 -2.89017E-7 " pathEditMode="relative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89017E-7 L -0.11024 -2.89017E-7 " pathEditMode="relative" ptsTypes="AA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0469 0 " pathEditMode="relative" ptsTypes="AA">
                                      <p:cBhvr>
                                        <p:cTn id="4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9931 0 " pathEditMode="relative" ptsTypes="AA">
                                      <p:cBhvr>
                                        <p:cTn id="4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0243 0 " pathEditMode="relative" ptsTypes="AA">
                                      <p:cBhvr>
                                        <p:cTn id="4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6" grpId="0"/>
      <p:bldP spid="27" grpId="0"/>
      <p:bldP spid="38" grpId="0"/>
      <p:bldP spid="38" grpId="1"/>
      <p:bldP spid="39" grpId="0"/>
      <p:bldP spid="40" grpId="0"/>
      <p:bldP spid="40" grpId="1"/>
      <p:bldP spid="41" grpId="0"/>
      <p:bldP spid="41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548680"/>
            <a:ext cx="489654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hlinkClick r:id="rId2"/>
            </a:endParaRPr>
          </a:p>
          <a:p>
            <a:endParaRPr lang="ru-RU" dirty="0" smtClean="0">
              <a:hlinkClick r:id="rId2"/>
            </a:endParaRPr>
          </a:p>
          <a:p>
            <a:r>
              <a:rPr lang="ru-RU" dirty="0" smtClean="0">
                <a:hlinkClick r:id="rId3"/>
              </a:rPr>
              <a:t>Интернет-ресурсы:</a:t>
            </a:r>
          </a:p>
          <a:p>
            <a:r>
              <a:rPr lang="en-US" dirty="0" smtClean="0">
                <a:hlinkClick r:id="rId3"/>
              </a:rPr>
              <a:t>www.dedmoroz-nsk.ru 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ditirasha.ru 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www.myschelkovo.ru 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www.fl.ru </a:t>
            </a:r>
            <a:endParaRPr lang="ru-RU" dirty="0" smtClean="0"/>
          </a:p>
          <a:p>
            <a:r>
              <a:rPr lang="en-US" dirty="0" smtClean="0">
                <a:hlinkClick r:id="rId2"/>
              </a:rPr>
              <a:t>www.lenagold.ru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www.ebirds.ru</a:t>
            </a:r>
            <a:r>
              <a:rPr lang="en-US" dirty="0" smtClean="0"/>
              <a:t> </a:t>
            </a:r>
            <a:endParaRPr lang="ru-RU" dirty="0" smtClean="0"/>
          </a:p>
          <a:p>
            <a:r>
              <a:rPr lang="en-US" dirty="0" smtClean="0">
                <a:hlinkClick r:id="rId8"/>
              </a:rPr>
              <a:t>dami.ru</a:t>
            </a:r>
            <a:endParaRPr lang="ru-RU" dirty="0" smtClean="0"/>
          </a:p>
          <a:p>
            <a:r>
              <a:rPr lang="en-US" dirty="0" smtClean="0">
                <a:hlinkClick r:id="rId9"/>
              </a:rPr>
              <a:t>detstvo.ua</a:t>
            </a:r>
            <a:endParaRPr lang="ru-RU" dirty="0" smtClean="0"/>
          </a:p>
          <a:p>
            <a:r>
              <a:rPr lang="en-US" dirty="0" smtClean="0"/>
              <a:t> </a:t>
            </a:r>
            <a:r>
              <a:rPr lang="en-US" dirty="0" smtClean="0">
                <a:hlinkClick r:id="rId10"/>
              </a:rPr>
              <a:t>www.babyblog.ru</a:t>
            </a:r>
            <a:endParaRPr lang="ru-RU" dirty="0" smtClean="0"/>
          </a:p>
          <a:p>
            <a:r>
              <a:rPr lang="en-US" dirty="0" smtClean="0">
                <a:hlinkClick r:id="rId11"/>
              </a:rPr>
              <a:t>www.stihi.ru</a:t>
            </a:r>
            <a:endParaRPr lang="ru-RU" dirty="0" smtClean="0"/>
          </a:p>
          <a:p>
            <a:r>
              <a:rPr lang="en-US" dirty="0" smtClean="0">
                <a:hlinkClick r:id="rId12"/>
              </a:rPr>
              <a:t>mamysamary.ru</a:t>
            </a:r>
            <a:endParaRPr lang="ru-RU" dirty="0" smtClean="0"/>
          </a:p>
          <a:p>
            <a:r>
              <a:rPr lang="en-US" dirty="0" smtClean="0">
                <a:hlinkClick r:id="rId13"/>
              </a:rPr>
              <a:t>ru.123rf.com</a:t>
            </a:r>
            <a:endParaRPr lang="ru-RU" dirty="0" smtClean="0"/>
          </a:p>
          <a:p>
            <a:r>
              <a:rPr lang="en-US" dirty="0" smtClean="0">
                <a:hlinkClick r:id="rId14"/>
              </a:rPr>
              <a:t>www.liveinternet.ru</a:t>
            </a:r>
            <a:endParaRPr lang="ru-RU" dirty="0" smtClean="0"/>
          </a:p>
          <a:p>
            <a:r>
              <a:rPr lang="en-US" dirty="0" smtClean="0">
                <a:hlinkClick r:id="rId15"/>
              </a:rPr>
              <a:t>family-child.ru </a:t>
            </a:r>
            <a:r>
              <a:rPr lang="en-US" dirty="0" smtClean="0"/>
              <a:t>   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21900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 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683568" y="1700808"/>
            <a:ext cx="7488832" cy="936104"/>
            <a:chOff x="1043608" y="2564904"/>
            <a:chExt cx="7488832" cy="936104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979712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2915816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851920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88024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724128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6660232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596336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043608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4464726" y="1484784"/>
            <a:ext cx="83227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Н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56414" y="1484784"/>
            <a:ext cx="83227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Н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74367" y="1484784"/>
            <a:ext cx="6848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Е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44615" y="1484784"/>
            <a:ext cx="72808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С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55576" y="1484784"/>
            <a:ext cx="76174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К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36296" y="1484784"/>
            <a:ext cx="103906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Ж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254506" y="1484784"/>
            <a:ext cx="85311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И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436096" y="1484784"/>
            <a:ext cx="80663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А</a:t>
            </a:r>
            <a:endParaRPr lang="ru-RU" sz="8000" b="1" dirty="0">
              <a:solidFill>
                <a:srgbClr val="002060"/>
              </a:solidFill>
            </a:endParaRPr>
          </a:p>
        </p:txBody>
      </p:sp>
      <p:pic>
        <p:nvPicPr>
          <p:cNvPr id="19" name="Picture 2" descr="C:\Documents and Settings\User\Рабочий стол\foto-s-sajjta-znamus.ru_-265x250.pn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780928"/>
            <a:ext cx="3898037" cy="3677394"/>
          </a:xfrm>
          <a:prstGeom prst="rect">
            <a:avLst/>
          </a:prstGeom>
          <a:noFill/>
        </p:spPr>
      </p:pic>
      <p:grpSp>
        <p:nvGrpSpPr>
          <p:cNvPr id="28" name="Группа 27"/>
          <p:cNvGrpSpPr/>
          <p:nvPr/>
        </p:nvGrpSpPr>
        <p:grpSpPr>
          <a:xfrm>
            <a:off x="3275856" y="2276872"/>
            <a:ext cx="5868144" cy="4581128"/>
            <a:chOff x="4355976" y="3068960"/>
            <a:chExt cx="4788024" cy="3789040"/>
          </a:xfrm>
        </p:grpSpPr>
        <p:grpSp>
          <p:nvGrpSpPr>
            <p:cNvPr id="29" name="Группа 3"/>
            <p:cNvGrpSpPr/>
            <p:nvPr/>
          </p:nvGrpSpPr>
          <p:grpSpPr>
            <a:xfrm>
              <a:off x="5544608" y="3068960"/>
              <a:ext cx="3599392" cy="3789040"/>
              <a:chOff x="6231749" y="3429000"/>
              <a:chExt cx="3185453" cy="3721364"/>
            </a:xfrm>
          </p:grpSpPr>
          <p:pic>
            <p:nvPicPr>
              <p:cNvPr id="32" name="Picture 2" descr="C:\Documents and Settings\User\Рабочий стол\3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809846" y="3429000"/>
                <a:ext cx="1578578" cy="1116844"/>
              </a:xfrm>
              <a:prstGeom prst="rect">
                <a:avLst/>
              </a:prstGeom>
              <a:noFill/>
            </p:spPr>
          </p:pic>
          <p:pic>
            <p:nvPicPr>
              <p:cNvPr id="33" name="Picture 2" descr="C:\Documents and Settings\User\Рабочий стол\elka1.jpg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231749" y="3933056"/>
                <a:ext cx="3185453" cy="3217308"/>
              </a:xfrm>
              <a:prstGeom prst="rect">
                <a:avLst/>
              </a:prstGeom>
              <a:noFill/>
            </p:spPr>
          </p:pic>
        </p:grpSp>
        <p:pic>
          <p:nvPicPr>
            <p:cNvPr id="30" name="Picture 3" descr="C:\Documents and Settings\User\Рабочий стол\ded moroz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flipH="1">
              <a:off x="7281296" y="4116978"/>
              <a:ext cx="1862704" cy="2741022"/>
            </a:xfrm>
            <a:prstGeom prst="rect">
              <a:avLst/>
            </a:prstGeom>
            <a:noFill/>
          </p:spPr>
        </p:pic>
        <p:pic>
          <p:nvPicPr>
            <p:cNvPr id="31" name="Picture 2" descr="C:\Documents and Settings\User\Рабочий стол\ТТТТ.jpg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55976" y="4669855"/>
              <a:ext cx="2128687" cy="2034494"/>
            </a:xfrm>
            <a:prstGeom prst="rect">
              <a:avLst/>
            </a:prstGeom>
            <a:noFill/>
          </p:spPr>
        </p:pic>
      </p:grpSp>
      <p:pic>
        <p:nvPicPr>
          <p:cNvPr id="27" name="Picture 7" descr="C:\Documents and Settings\User\Рабочий стол\novogodniy-uzor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-1395536"/>
            <a:ext cx="4716017" cy="45365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5.08671E-6 L -0.40955 5.08671E-6 " pathEditMode="relative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2948E-6 C 0.00052 0.00624 0.00139 0.01248 0.00173 0.01873 C 0.00312 0.03907 0.00521 0.07954 0.00521 0.07954 C 0.00469 0.09896 0.00503 0.11861 0.00347 0.13803 C 0.0033 0.14081 0.00104 0.14243 -1.38889E-6 0.14497 C -0.00938 0.16925 -0.02049 0.18104 -0.04045 0.18474 C -0.05452 0.18404 -0.06858 0.18404 -0.08247 0.18243 C -0.09011 0.1815 -0.10538 0.17757 -0.10538 0.17757 C -0.11181 0.1748 -0.11719 0.17341 -0.12292 0.16832 C -0.12709 0.16 -0.1316 0.14034 -0.1316 0.14034 C -0.13073 0.11699 -0.13247 0.07422 -0.11406 0.05849 C -0.10955 0.04023 -0.11233 0.02381 -0.11233 0.00485 " pathEditMode="relative" ptsTypes="fffffffffff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5607E-6 C 0.00191 0.02358 0.00625 0.04671 0.00868 0.07029 C 0.00799 0.09202 0.0125 0.11607 0.00521 0.13572 C 0.0033 0.14081 -0.01007 0.16301 -0.01406 0.16601 C -0.01736 0.16832 -0.02465 0.17064 -0.02465 0.17064 C -0.04201 0.18613 -0.06597 0.18751 -0.08594 0.18936 C -0.16302 0.18682 -0.13298 0.19514 -0.16667 0.18012 C -0.17239 0.1748 -0.17899 0.17457 -0.1842 0.16832 C -0.18733 0.16462 -0.19305 0.15653 -0.19305 0.15653 C -0.19479 0.14705 -0.1967 0.13965 -0.2 0.13087 C -0.20469 0.07353 -0.20173 0.11699 -0.20173 1.15607E-6 " pathEditMode="relative" ptsTypes="ffffffffff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6 -1.15607E-6 L 0.60695 -0.0018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" y="-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2948E-6 C 0.00156 -0.02567 0.00261 -0.05387 0.00538 -0.07931 C 0.0059 -0.08416 0.00764 -0.08879 0.00886 -0.09341 C 0.01215 -0.10659 0.0125 -0.12185 0.01406 -0.13549 C 0.01597 -0.15283 0.01684 -0.17642 0.02639 -0.18914 C 0.02969 -0.20231 0.03924 -0.2148 0.04913 -0.21966 C 0.07691 -0.21804 0.10261 -0.21526 0.12986 -0.21018 C 0.13993 -0.20578 0.15104 -0.20324 0.16146 -0.20093 C 0.17049 -0.19307 0.16285 -0.19838 0.17552 -0.19376 C 0.17899 -0.19237 0.18594 -0.18914 0.18594 -0.18914 C 0.19879 -0.17249 0.20278 -0.16624 0.20712 -0.14243 C 0.20955 -0.1126 0.21337 -0.08347 0.2158 -0.05364 C 0.21285 -0.03445 0.20886 -0.0148 0.20886 0.00485 " pathEditMode="relative" ptsTypes="ffffffffffff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89017E-7 C 0.00816 0.06983 0.01649 0.13989 -0.01945 0.17064 C -0.05538 0.20139 -0.18663 0.21249 -0.2158 0.18451 C -0.24497 0.15653 -0.19826 0.0326 -0.19479 0.00231 " pathEditMode="relative" ptsTypes="aa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89017E-7 L 0.10243 -2.89017E-7 " pathEditMode="relative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83568" y="1700808"/>
            <a:ext cx="7488832" cy="936104"/>
            <a:chOff x="1043608" y="2564904"/>
            <a:chExt cx="7488832" cy="93610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979712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915816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851920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788024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724128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660232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7596336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043608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4477550" y="1484784"/>
            <a:ext cx="80663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А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30152" y="1484784"/>
            <a:ext cx="68480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Е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74367" y="1484784"/>
            <a:ext cx="6848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Г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44615" y="1484784"/>
            <a:ext cx="72808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С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20310" y="1484784"/>
            <a:ext cx="83227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Н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401631" y="1484784"/>
            <a:ext cx="83067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П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241682" y="1484784"/>
            <a:ext cx="87876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Д</a:t>
            </a:r>
            <a:endParaRPr lang="ru-RU" sz="8000" b="1" dirty="0">
              <a:solidFill>
                <a:srgbClr val="002060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3275856" y="2276872"/>
            <a:ext cx="5868144" cy="4581128"/>
            <a:chOff x="4355976" y="3068960"/>
            <a:chExt cx="4788024" cy="3789040"/>
          </a:xfrm>
        </p:grpSpPr>
        <p:grpSp>
          <p:nvGrpSpPr>
            <p:cNvPr id="19" name="Группа 3"/>
            <p:cNvGrpSpPr/>
            <p:nvPr/>
          </p:nvGrpSpPr>
          <p:grpSpPr>
            <a:xfrm>
              <a:off x="5544608" y="3068960"/>
              <a:ext cx="3599392" cy="3789040"/>
              <a:chOff x="6231749" y="3429000"/>
              <a:chExt cx="3185453" cy="3721364"/>
            </a:xfrm>
          </p:grpSpPr>
          <p:pic>
            <p:nvPicPr>
              <p:cNvPr id="22" name="Picture 2" descr="C:\Documents and Settings\User\Рабочий стол\3.jpg"/>
              <p:cNvPicPr>
                <a:picLocks noChangeAspect="1" noChangeArrowheads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809846" y="3429000"/>
                <a:ext cx="1578578" cy="1116844"/>
              </a:xfrm>
              <a:prstGeom prst="rect">
                <a:avLst/>
              </a:prstGeom>
              <a:noFill/>
            </p:spPr>
          </p:pic>
          <p:pic>
            <p:nvPicPr>
              <p:cNvPr id="23" name="Picture 2" descr="C:\Documents and Settings\User\Рабочий стол\elka1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231749" y="3933056"/>
                <a:ext cx="3185453" cy="3217308"/>
              </a:xfrm>
              <a:prstGeom prst="rect">
                <a:avLst/>
              </a:prstGeom>
              <a:noFill/>
            </p:spPr>
          </p:pic>
        </p:grpSp>
        <p:pic>
          <p:nvPicPr>
            <p:cNvPr id="20" name="Picture 3" descr="C:\Documents and Settings\User\Рабочий стол\ded moroz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 flipH="1">
              <a:off x="7281296" y="4116978"/>
              <a:ext cx="1862704" cy="2741022"/>
            </a:xfrm>
            <a:prstGeom prst="rect">
              <a:avLst/>
            </a:prstGeom>
            <a:noFill/>
          </p:spPr>
        </p:pic>
        <p:pic>
          <p:nvPicPr>
            <p:cNvPr id="21" name="Picture 2" descr="C:\Documents and Settings\User\Рабочий стол\ТТТТ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55976" y="4669855"/>
              <a:ext cx="2128687" cy="2034494"/>
            </a:xfrm>
            <a:prstGeom prst="rect">
              <a:avLst/>
            </a:prstGeom>
            <a:noFill/>
          </p:spPr>
        </p:pic>
      </p:grpSp>
      <p:sp>
        <p:nvSpPr>
          <p:cNvPr id="24" name="Прямоугольник 23"/>
          <p:cNvSpPr/>
          <p:nvPr/>
        </p:nvSpPr>
        <p:spPr>
          <a:xfrm>
            <a:off x="7236296" y="1484784"/>
            <a:ext cx="87876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О</a:t>
            </a:r>
            <a:endParaRPr lang="ru-RU" sz="80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Documents and Settings\User\Рабочий стол\0_47675_269c34e1_S.gif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20221986">
            <a:off x="370642" y="615134"/>
            <a:ext cx="4200092" cy="5154659"/>
          </a:xfrm>
          <a:prstGeom prst="rect">
            <a:avLst/>
          </a:prstGeom>
          <a:noFill/>
        </p:spPr>
      </p:pic>
      <p:pic>
        <p:nvPicPr>
          <p:cNvPr id="28" name="Picture 7" descr="C:\Documents and Settings\User\Рабочий стол\novogodniy-uzor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-1395536"/>
            <a:ext cx="4716017" cy="45365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2.89017E-7 L 0.10242 -2.89017E-7 " pathEditMode="relative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89017E-7 L -0.20469 -2.89017E-7 " pathEditMode="relative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2.89017E-7 L 0.10244 -2.89017E-7 " pathEditMode="relative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89017E-7 L -0.29913 -2.89017E-7 " pathEditMode="relative" ptsTypes="AA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89017E-7 L 0.19688 -2.89017E-7 " pathEditMode="relative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5.08671E-6 L 0.11024 5.08671E-6 " pathEditMode="relative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7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19672" y="1700808"/>
            <a:ext cx="936104" cy="936104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1700808"/>
            <a:ext cx="936104" cy="936104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1700808"/>
            <a:ext cx="936104" cy="936104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1700808"/>
            <a:ext cx="936104" cy="936104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1700808"/>
            <a:ext cx="936104" cy="936104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08007" y="1484784"/>
            <a:ext cx="74571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У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26144" y="1484784"/>
            <a:ext cx="69281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Т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74367" y="1484784"/>
            <a:ext cx="6848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С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89124" y="1484784"/>
            <a:ext cx="103906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Ж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3134" y="1484784"/>
            <a:ext cx="80663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А</a:t>
            </a:r>
            <a:endParaRPr lang="ru-RU" sz="8000" b="1" dirty="0">
              <a:solidFill>
                <a:srgbClr val="002060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3275856" y="2276872"/>
            <a:ext cx="5868144" cy="4581128"/>
            <a:chOff x="4355976" y="3068960"/>
            <a:chExt cx="4788024" cy="3789040"/>
          </a:xfrm>
        </p:grpSpPr>
        <p:grpSp>
          <p:nvGrpSpPr>
            <p:cNvPr id="19" name="Группа 3"/>
            <p:cNvGrpSpPr/>
            <p:nvPr/>
          </p:nvGrpSpPr>
          <p:grpSpPr>
            <a:xfrm>
              <a:off x="5544608" y="3068960"/>
              <a:ext cx="3599392" cy="3789040"/>
              <a:chOff x="6231749" y="3429000"/>
              <a:chExt cx="3185453" cy="3721364"/>
            </a:xfrm>
          </p:grpSpPr>
          <p:pic>
            <p:nvPicPr>
              <p:cNvPr id="22" name="Picture 2" descr="C:\Documents and Settings\User\Рабочий стол\3.jpg"/>
              <p:cNvPicPr>
                <a:picLocks noChangeAspect="1" noChangeArrowheads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809846" y="3429000"/>
                <a:ext cx="1578578" cy="1116844"/>
              </a:xfrm>
              <a:prstGeom prst="rect">
                <a:avLst/>
              </a:prstGeom>
              <a:noFill/>
            </p:spPr>
          </p:pic>
          <p:pic>
            <p:nvPicPr>
              <p:cNvPr id="23" name="Picture 2" descr="C:\Documents and Settings\User\Рабочий стол\elka1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231749" y="3933056"/>
                <a:ext cx="3185453" cy="3217308"/>
              </a:xfrm>
              <a:prstGeom prst="rect">
                <a:avLst/>
              </a:prstGeom>
              <a:noFill/>
            </p:spPr>
          </p:pic>
        </p:grpSp>
        <p:pic>
          <p:nvPicPr>
            <p:cNvPr id="20" name="Picture 3" descr="C:\Documents and Settings\User\Рабочий стол\ded moroz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 flipH="1">
              <a:off x="7281296" y="4116978"/>
              <a:ext cx="1862704" cy="2741022"/>
            </a:xfrm>
            <a:prstGeom prst="rect">
              <a:avLst/>
            </a:prstGeom>
            <a:noFill/>
          </p:spPr>
        </p:pic>
        <p:pic>
          <p:nvPicPr>
            <p:cNvPr id="21" name="Picture 2" descr="C:\Documents and Settings\User\Рабочий стол\ТТТТ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55976" y="4669855"/>
              <a:ext cx="2128687" cy="2034494"/>
            </a:xfrm>
            <a:prstGeom prst="rect">
              <a:avLst/>
            </a:prstGeom>
            <a:noFill/>
          </p:spPr>
        </p:pic>
      </p:grpSp>
      <p:pic>
        <p:nvPicPr>
          <p:cNvPr id="24" name="Picture 7" descr="C:\Documents and Settings\User\Рабочий стол\novogodniy-uzor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-1395536"/>
            <a:ext cx="4716017" cy="45365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5607E-6 C 0.03489 -0.10266 0.06979 -0.20509 0.01579 -0.24994 C -0.0382 -0.2948 -0.26875 -0.30959 -0.32466 -0.26867 C -0.38056 -0.22774 -0.32084 -0.05919 -0.31997 -0.00416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" y="-1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5607E-6 L -0.20694 -0.0018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" y="-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0185 L 0.10573 -0.00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-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3.2948E-6 C 0.00555 -0.01064 0.00867 -0.02705 0.01058 -0.03954 C 0.0118 -0.0474 0.01076 -0.05642 0.01406 -0.06312 C 0.01978 -0.07468 0.02708 -0.08278 0.03506 -0.0911 C 0.04374 -0.10012 0.03333 -0.09064 0.04218 -0.10266 C 0.04652 -0.10867 0.05277 -0.11445 0.05798 -0.11908 C 0.06579 -0.1348 0.07013 -0.13411 0.08246 -0.14012 C 0.08489 -0.14127 0.08715 -0.14335 0.08958 -0.14474 C 0.09131 -0.14567 0.09305 -0.14636 0.09478 -0.14705 C 0.11041 -0.16879 0.08454 -0.13434 0.10364 -0.15422 C 0.1052 -0.15584 0.10555 -0.15931 0.10711 -0.16116 C 0.11076 -0.16509 0.11579 -0.16648 0.11944 -0.17041 C 0.13055 -0.1822 0.14079 -0.19515 0.15277 -0.20555 C 0.1611 -0.21295 0.16597 -0.21572 0.17551 -0.21966 C 0.17899 -0.22104 0.1861 -0.22428 0.1861 -0.22428 C 0.20833 -0.22335 0.23176 -0.22914 0.25277 -0.21966 C 0.25485 -0.21873 0.25607 -0.21596 0.25798 -0.2148 C 0.26527 -0.21041 0.27482 -0.20578 0.28246 -0.20324 C 0.29756 -0.19029 0.31944 -0.18497 0.33697 -0.1822 C 0.35676 -0.18289 0.37673 -0.18243 0.39652 -0.18451 C 0.39965 -0.18474 0.40225 -0.18798 0.40538 -0.18914 C 0.41458 -0.19283 0.42413 -0.19468 0.43333 -0.19861 C 0.44565 -0.20393 0.45763 -0.21064 0.47031 -0.2148 C 0.48055 -0.22428 0.48489 -0.22451 0.49826 -0.22659 C 0.50989 -0.2259 0.52169 -0.2259 0.53333 -0.22428 C 0.53923 -0.22359 0.55086 -0.21966 0.55086 -0.21966 C 0.55381 -0.21572 0.55624 -0.21318 0.55798 -0.20786 C 0.55954 -0.20324 0.56145 -0.19376 0.56145 -0.19376 C 0.56058 -0.16948 0.56336 -0.13781 0.55451 -0.11445 C 0.55312 -0.0948 0.55208 -0.07931 0.54392 -0.06312 C 0.54201 -0.04694 0.5368 -0.02844 0.52812 -0.01619 C 0.52239 0.003 0.52065 0.00115 0.50711 0.00717 C 0.47569 0.00532 0.46666 0.01086 0.44739 -0.01387 C 0.43732 -0.01249 0.41718 -0.01341 0.40885 -0.00231 " pathEditMode="relative" ptsTypes="fffffffffffffffffffffffffffffffff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" y="2636912"/>
            <a:ext cx="4925919" cy="349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"/>
          <p:cNvGrpSpPr/>
          <p:nvPr/>
        </p:nvGrpSpPr>
        <p:grpSpPr>
          <a:xfrm>
            <a:off x="683568" y="1700808"/>
            <a:ext cx="5616624" cy="936104"/>
            <a:chOff x="1979712" y="2564904"/>
            <a:chExt cx="5616624" cy="93610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979712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915816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851920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788024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724128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660232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5508104" y="1556792"/>
            <a:ext cx="62869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Г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99992" y="1529497"/>
            <a:ext cx="72808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С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94048" y="1529497"/>
            <a:ext cx="75533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Б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27784" y="1529497"/>
            <a:ext cx="73129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Р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77209" y="1529497"/>
            <a:ext cx="87876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О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19672" y="1529497"/>
            <a:ext cx="74571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У</a:t>
            </a:r>
            <a:endParaRPr lang="ru-RU" sz="8000" b="1" dirty="0">
              <a:solidFill>
                <a:srgbClr val="002060"/>
              </a:solidFill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3275856" y="2276872"/>
            <a:ext cx="5868144" cy="4581128"/>
            <a:chOff x="4355976" y="3068960"/>
            <a:chExt cx="4788024" cy="3789040"/>
          </a:xfrm>
        </p:grpSpPr>
        <p:grpSp>
          <p:nvGrpSpPr>
            <p:cNvPr id="25" name="Группа 3"/>
            <p:cNvGrpSpPr/>
            <p:nvPr/>
          </p:nvGrpSpPr>
          <p:grpSpPr>
            <a:xfrm>
              <a:off x="5544608" y="3068960"/>
              <a:ext cx="3599392" cy="3789040"/>
              <a:chOff x="6231749" y="3429000"/>
              <a:chExt cx="3185453" cy="3721364"/>
            </a:xfrm>
          </p:grpSpPr>
          <p:pic>
            <p:nvPicPr>
              <p:cNvPr id="28" name="Picture 2" descr="C:\Documents and Settings\User\Рабочий стол\3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809846" y="3429000"/>
                <a:ext cx="1578578" cy="1116844"/>
              </a:xfrm>
              <a:prstGeom prst="rect">
                <a:avLst/>
              </a:prstGeom>
              <a:noFill/>
            </p:spPr>
          </p:pic>
          <p:pic>
            <p:nvPicPr>
              <p:cNvPr id="29" name="Picture 2" descr="C:\Documents and Settings\User\Рабочий стол\elka1.jpg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231749" y="3933056"/>
                <a:ext cx="3185453" cy="3217308"/>
              </a:xfrm>
              <a:prstGeom prst="rect">
                <a:avLst/>
              </a:prstGeom>
              <a:noFill/>
            </p:spPr>
          </p:pic>
        </p:grpSp>
        <p:pic>
          <p:nvPicPr>
            <p:cNvPr id="26" name="Picture 3" descr="C:\Documents and Settings\User\Рабочий стол\ded moroz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flipH="1">
              <a:off x="7281296" y="4116978"/>
              <a:ext cx="1862704" cy="2741022"/>
            </a:xfrm>
            <a:prstGeom prst="rect">
              <a:avLst/>
            </a:prstGeom>
            <a:noFill/>
          </p:spPr>
        </p:pic>
        <p:pic>
          <p:nvPicPr>
            <p:cNvPr id="27" name="Picture 2" descr="C:\Documents and Settings\User\Рабочий стол\ТТТТ.jpg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55976" y="4669855"/>
              <a:ext cx="2128687" cy="2034494"/>
            </a:xfrm>
            <a:prstGeom prst="rect">
              <a:avLst/>
            </a:prstGeom>
            <a:noFill/>
          </p:spPr>
        </p:pic>
      </p:grpSp>
      <p:pic>
        <p:nvPicPr>
          <p:cNvPr id="22" name="Picture 7" descr="C:\Documents and Settings\User\Рабочий стол\novogodniy-uzor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-1395536"/>
            <a:ext cx="4716017" cy="45365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4509E-6 L -0.4099 -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" y="-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4509E-6 L -0.3099 -0.0020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" y="-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526E-6 C 0.00243 0.06313 0.0007 0.0296 0.00538 0.10058 C 0.00608 0.11099 0.00799 0.12972 0.01406 0.13804 C 0.01841 0.15538 0.0125 0.13388 0.01927 0.15191 C 0.02014 0.15399 0.01979 0.15723 0.02101 0.15885 C 0.0224 0.1607 0.02448 0.1607 0.02639 0.16139 C 0.03108 0.16301 0.04045 0.16602 0.04045 0.16602 C 0.05104 0.17318 0.06077 0.17989 0.07205 0.18474 C 0.08073 0.18405 0.08976 0.18544 0.09827 0.18243 C 0.10156 0.18128 0.10538 0.17295 0.10538 0.17295 C 0.11354 0.13966 0.10868 0.1637 0.11059 0.09827 C 0.10955 0.06983 0.11111 0.04856 0.1 0.02567 C 0.09948 0.02266 0.09827 0.01966 0.09827 0.01642 C 0.09827 0.01157 0.1 0.00232 0.1 0.00232 " pathEditMode="relative" ptsTypes="fffffffffffff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79769E-6 L 0.10642 0.0057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" y="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21965E-6 L 0.51962 0.0041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8641" y="1484784"/>
            <a:ext cx="68480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Е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1472010"/>
            <a:ext cx="62869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Г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1472010"/>
            <a:ext cx="72808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С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1472010"/>
            <a:ext cx="83227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Н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688034"/>
            <a:ext cx="936104" cy="936104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1688034"/>
            <a:ext cx="936104" cy="936104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91880" y="1688034"/>
            <a:ext cx="936104" cy="936104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619672" y="1688034"/>
            <a:ext cx="936104" cy="936104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3275856" y="2276872"/>
            <a:ext cx="5868144" cy="4581128"/>
            <a:chOff x="4355976" y="3068960"/>
            <a:chExt cx="4788024" cy="3789040"/>
          </a:xfrm>
        </p:grpSpPr>
        <p:grpSp>
          <p:nvGrpSpPr>
            <p:cNvPr id="17" name="Группа 3"/>
            <p:cNvGrpSpPr/>
            <p:nvPr/>
          </p:nvGrpSpPr>
          <p:grpSpPr>
            <a:xfrm>
              <a:off x="5544608" y="3068960"/>
              <a:ext cx="3599392" cy="3789040"/>
              <a:chOff x="6231749" y="3429000"/>
              <a:chExt cx="3185453" cy="3721364"/>
            </a:xfrm>
          </p:grpSpPr>
          <p:pic>
            <p:nvPicPr>
              <p:cNvPr id="26" name="Picture 2" descr="C:\Documents and Settings\User\Рабочий стол\3.jpg"/>
              <p:cNvPicPr>
                <a:picLocks noChangeAspect="1" noChangeArrowheads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809846" y="3429000"/>
                <a:ext cx="1578578" cy="1116844"/>
              </a:xfrm>
              <a:prstGeom prst="rect">
                <a:avLst/>
              </a:prstGeom>
              <a:noFill/>
            </p:spPr>
          </p:pic>
          <p:pic>
            <p:nvPicPr>
              <p:cNvPr id="27" name="Picture 2" descr="C:\Documents and Settings\User\Рабочий стол\elka1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231749" y="3933056"/>
                <a:ext cx="3185453" cy="3217308"/>
              </a:xfrm>
              <a:prstGeom prst="rect">
                <a:avLst/>
              </a:prstGeom>
              <a:noFill/>
            </p:spPr>
          </p:pic>
        </p:grpSp>
        <p:pic>
          <p:nvPicPr>
            <p:cNvPr id="24" name="Picture 3" descr="C:\Documents and Settings\User\Рабочий стол\ded moroz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 flipH="1">
              <a:off x="7281296" y="4116978"/>
              <a:ext cx="1862704" cy="2741022"/>
            </a:xfrm>
            <a:prstGeom prst="rect">
              <a:avLst/>
            </a:prstGeom>
            <a:noFill/>
          </p:spPr>
        </p:pic>
        <p:pic>
          <p:nvPicPr>
            <p:cNvPr id="25" name="Picture 2" descr="C:\Documents and Settings\User\Рабочий стол\ТТТТ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55976" y="4669855"/>
              <a:ext cx="2128687" cy="2034494"/>
            </a:xfrm>
            <a:prstGeom prst="rect">
              <a:avLst/>
            </a:prstGeom>
            <a:noFill/>
          </p:spPr>
        </p:pic>
      </p:grpSp>
      <p:pic>
        <p:nvPicPr>
          <p:cNvPr id="18" name="Picture 7" descr="C:\Documents and Settings\User\Рабочий стол\novogodniy-uzor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-1395536"/>
            <a:ext cx="4716017" cy="45365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5.20231E-6 L 0.21268 -5.20231E-6 " pathEditMode="relative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6.93642E-6 C 0.00989 -0.04764 0.00156 -0.07515 -0.02101 -0.10521 C -0.03264 -0.1207 -0.0158 -0.10452 -0.02969 -0.11677 C -0.0309 -0.11931 -0.03455 -0.12671 -0.03681 -0.12856 C -0.04757 -0.13758 -0.03629 -0.12301 -0.04722 -0.1355 C -0.06129 -0.15168 -0.05052 -0.14244 -0.06302 -0.15423 C -0.06476 -0.15585 -0.0665 -0.1577 -0.0684 -0.15885 C -0.0717 -0.1607 -0.07882 -0.16348 -0.07882 -0.16348 C -0.09236 -0.18082 -0.14445 -0.16833 -0.15087 -0.1681 C -0.15955 -0.16579 -0.16285 -0.16648 -0.17014 -0.15654 C -0.18021 -0.1429 -0.17483 -0.14637 -0.1842 -0.14244 C -0.19844 -0.12972 -0.20799 -0.11099 -0.2158 -0.09111 C -0.21406 -0.06128 -0.21042 -0.03215 -0.21042 -0.00232 " pathEditMode="relative" ptsTypes="ffffffffffffA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231 L 0.20729 0.0013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" y="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362E-19 -9.07514E-6 C -0.00503 0.00231 -0.00677 0.00138 -0.00885 0.00947 C -0.01111 0.01849 -0.01406 0.03745 -0.01406 0.03745 C -0.01458 0.04531 -0.01475 0.05317 -0.0158 0.0608 C -0.01649 0.06566 -0.01875 0.07005 -0.01927 0.07491 C -0.02309 0.11283 -0.01805 0.21109 -0.05972 0.22196 C -0.07986 0.21965 -0.09913 0.2141 -0.11927 0.2104 C -0.1276 0.20323 -0.13264 0.19676 -0.14219 0.19167 C -0.1434 0.18936 -0.14427 0.18682 -0.14566 0.18473 C -0.14722 0.18265 -0.14982 0.18219 -0.15087 0.17988 C -0.15746 0.16554 -0.15312 0.1489 -0.1684 0.14497 C -0.17239 0.14381 -0.17656 0.14335 -0.18073 0.14265 C -0.19757 0.13525 -0.21562 0.14427 -0.2316 0.13317 C -0.24271 0.11098 -0.23663 0.05734 -0.221 0.03745 C -0.21892 0.02589 -0.2158 0.01664 -0.2158 0.00485 " pathEditMode="relative" ptsTypes="ffffffffffffffA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/>
          <p:nvPr/>
        </p:nvGrpSpPr>
        <p:grpSpPr>
          <a:xfrm>
            <a:off x="-252536" y="0"/>
            <a:ext cx="9783713" cy="2636912"/>
            <a:chOff x="323528" y="0"/>
            <a:chExt cx="9207649" cy="1556793"/>
          </a:xfrm>
        </p:grpSpPr>
        <p:pic>
          <p:nvPicPr>
            <p:cNvPr id="26" name="Picture 2" descr="C:\Documents and Settings\User\Рабочий стол\сос.pn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572000" y="1"/>
              <a:ext cx="4959177" cy="1556792"/>
            </a:xfrm>
            <a:prstGeom prst="rect">
              <a:avLst/>
            </a:prstGeom>
            <a:noFill/>
          </p:spPr>
        </p:pic>
        <p:pic>
          <p:nvPicPr>
            <p:cNvPr id="30" name="Picture 2" descr="C:\Documents and Settings\User\Рабочий стол\сос.pn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323528" y="0"/>
              <a:ext cx="4959177" cy="1556792"/>
            </a:xfrm>
            <a:prstGeom prst="rect">
              <a:avLst/>
            </a:prstGeom>
            <a:noFill/>
          </p:spPr>
        </p:pic>
      </p:grpSp>
      <p:sp>
        <p:nvSpPr>
          <p:cNvPr id="9" name="Прямоугольник 8"/>
          <p:cNvSpPr/>
          <p:nvPr/>
        </p:nvSpPr>
        <p:spPr>
          <a:xfrm>
            <a:off x="4508007" y="1484784"/>
            <a:ext cx="74571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У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56414" y="1484784"/>
            <a:ext cx="83227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Л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74367" y="1484784"/>
            <a:ext cx="6848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О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44615" y="1484784"/>
            <a:ext cx="72808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С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1484784"/>
            <a:ext cx="76174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К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40905" y="1484784"/>
            <a:ext cx="75212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Ь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17024" y="1484784"/>
            <a:ext cx="72808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С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85862" y="1484784"/>
            <a:ext cx="80663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А</a:t>
            </a:r>
            <a:endParaRPr lang="ru-RU" sz="8000" b="1" dirty="0">
              <a:solidFill>
                <a:srgbClr val="002060"/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683568" y="1700808"/>
            <a:ext cx="7488832" cy="936104"/>
            <a:chOff x="1043608" y="2564904"/>
            <a:chExt cx="7488832" cy="936104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979712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915816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851920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788024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24128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660232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7596336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043608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3275856" y="2276872"/>
            <a:ext cx="5868144" cy="4581128"/>
            <a:chOff x="4355976" y="3068960"/>
            <a:chExt cx="4788024" cy="3789040"/>
          </a:xfrm>
        </p:grpSpPr>
        <p:grpSp>
          <p:nvGrpSpPr>
            <p:cNvPr id="33" name="Группа 3"/>
            <p:cNvGrpSpPr/>
            <p:nvPr/>
          </p:nvGrpSpPr>
          <p:grpSpPr>
            <a:xfrm>
              <a:off x="5544608" y="3068960"/>
              <a:ext cx="3599392" cy="3789040"/>
              <a:chOff x="6231749" y="3429000"/>
              <a:chExt cx="3185453" cy="3721364"/>
            </a:xfrm>
          </p:grpSpPr>
          <p:pic>
            <p:nvPicPr>
              <p:cNvPr id="36" name="Picture 2" descr="C:\Documents and Settings\User\Рабочий стол\3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809846" y="3429000"/>
                <a:ext cx="1578578" cy="1116844"/>
              </a:xfrm>
              <a:prstGeom prst="rect">
                <a:avLst/>
              </a:prstGeom>
              <a:noFill/>
            </p:spPr>
          </p:pic>
          <p:pic>
            <p:nvPicPr>
              <p:cNvPr id="37" name="Picture 2" descr="C:\Documents and Settings\User\Рабочий стол\elka1.jpg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231749" y="3933056"/>
                <a:ext cx="3185453" cy="3217308"/>
              </a:xfrm>
              <a:prstGeom prst="rect">
                <a:avLst/>
              </a:prstGeom>
              <a:noFill/>
            </p:spPr>
          </p:pic>
        </p:grpSp>
        <p:pic>
          <p:nvPicPr>
            <p:cNvPr id="34" name="Picture 3" descr="C:\Documents and Settings\User\Рабочий стол\ded moroz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flipH="1">
              <a:off x="7281296" y="4116978"/>
              <a:ext cx="1862704" cy="2741022"/>
            </a:xfrm>
            <a:prstGeom prst="rect">
              <a:avLst/>
            </a:prstGeom>
            <a:noFill/>
          </p:spPr>
        </p:pic>
        <p:pic>
          <p:nvPicPr>
            <p:cNvPr id="35" name="Picture 2" descr="C:\Documents and Settings\User\Рабочий стол\ТТТТ.jpg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55976" y="4669855"/>
              <a:ext cx="2128687" cy="203449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89017E-7 C 0.04878 0.10844 0.09757 0.21688 -0.00174 0.28278 C -0.10122 0.34867 -0.49444 0.44162 -0.59653 0.39491 C -0.69861 0.34821 -0.61181 0.06728 -0.61406 0.00231 " pathEditMode="relative" ptsTypes="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89017E-7 L 0.61423 -2.89017E-7 " pathEditMode="relative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5607E-6 L -0.20695 -0.001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" y="-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89017E-7 C 0.01111 -0.08994 0.02222 -0.17965 0.00521 -0.21965 C -0.01181 -0.25965 -0.0842 -0.27722 -0.10174 -0.24069 C -0.11927 -0.20416 -0.10035 -0.04 -0.1 -2.89017E-7 " pathEditMode="relative" ptsTypes="aa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2948E-6 C -0.02274 0.11237 -0.04531 0.22474 0.00521 0.26867 C 0.05573 0.3126 0.25434 0.30959 0.30347 0.26404 C 0.35261 0.21849 0.29965 0.04092 0.3 -0.00463 " pathEditMode="relative" ptsTypes="aa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3275856" y="2276872"/>
            <a:ext cx="5868144" cy="4581128"/>
            <a:chOff x="4355976" y="3068960"/>
            <a:chExt cx="4788024" cy="3789040"/>
          </a:xfrm>
        </p:grpSpPr>
        <p:grpSp>
          <p:nvGrpSpPr>
            <p:cNvPr id="17" name="Группа 3"/>
            <p:cNvGrpSpPr/>
            <p:nvPr/>
          </p:nvGrpSpPr>
          <p:grpSpPr>
            <a:xfrm>
              <a:off x="5544608" y="3068960"/>
              <a:ext cx="3599392" cy="3789040"/>
              <a:chOff x="6231749" y="3429000"/>
              <a:chExt cx="3185453" cy="3721364"/>
            </a:xfrm>
          </p:grpSpPr>
          <p:pic>
            <p:nvPicPr>
              <p:cNvPr id="26" name="Picture 2" descr="C:\Documents and Settings\User\Рабочий стол\3.jpg"/>
              <p:cNvPicPr>
                <a:picLocks noChangeAspect="1" noChangeArrowheads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809846" y="3429000"/>
                <a:ext cx="1578578" cy="1116844"/>
              </a:xfrm>
              <a:prstGeom prst="rect">
                <a:avLst/>
              </a:prstGeom>
              <a:noFill/>
            </p:spPr>
          </p:pic>
          <p:pic>
            <p:nvPicPr>
              <p:cNvPr id="27" name="Picture 2" descr="C:\Documents and Settings\User\Рабочий стол\elka1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231749" y="3933056"/>
                <a:ext cx="3185453" cy="3217308"/>
              </a:xfrm>
              <a:prstGeom prst="rect">
                <a:avLst/>
              </a:prstGeom>
              <a:noFill/>
            </p:spPr>
          </p:pic>
        </p:grpSp>
        <p:pic>
          <p:nvPicPr>
            <p:cNvPr id="18" name="Picture 3" descr="C:\Documents and Settings\User\Рабочий стол\ded moroz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 flipH="1">
              <a:off x="7281296" y="4116978"/>
              <a:ext cx="1862704" cy="2741022"/>
            </a:xfrm>
            <a:prstGeom prst="rect">
              <a:avLst/>
            </a:prstGeom>
            <a:noFill/>
          </p:spPr>
        </p:pic>
        <p:pic>
          <p:nvPicPr>
            <p:cNvPr id="25" name="Picture 2" descr="C:\Documents and Settings\User\Рабочий стол\ТТТТ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55976" y="4669855"/>
              <a:ext cx="2128687" cy="2034494"/>
            </a:xfrm>
            <a:prstGeom prst="rect">
              <a:avLst/>
            </a:prstGeom>
            <a:noFill/>
          </p:spPr>
        </p:pic>
      </p:grpSp>
      <p:grpSp>
        <p:nvGrpSpPr>
          <p:cNvPr id="28" name="Группа 27"/>
          <p:cNvGrpSpPr/>
          <p:nvPr/>
        </p:nvGrpSpPr>
        <p:grpSpPr>
          <a:xfrm>
            <a:off x="683568" y="1700808"/>
            <a:ext cx="7488832" cy="936104"/>
            <a:chOff x="1043608" y="2564904"/>
            <a:chExt cx="7488832" cy="936104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1979712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915816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3851920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4788024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24128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660232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7596336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1043608" y="2564904"/>
              <a:ext cx="936104" cy="936104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4464726" y="1484784"/>
            <a:ext cx="83228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Н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645994" y="1484784"/>
            <a:ext cx="85311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И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674367" y="1484784"/>
            <a:ext cx="6848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Е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644615" y="1484784"/>
            <a:ext cx="72808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С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55576" y="1484784"/>
            <a:ext cx="76174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К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377586" y="1484784"/>
            <a:ext cx="87876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О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366717" y="1484784"/>
            <a:ext cx="62869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Г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314589" y="1484784"/>
            <a:ext cx="76014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2060"/>
                </a:solidFill>
              </a:rPr>
              <a:t>В</a:t>
            </a:r>
            <a:endParaRPr lang="ru-RU" sz="80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Documents and Settings\User\Рабочий стол\index.jpe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51520" y="2852936"/>
            <a:ext cx="3405823" cy="3568427"/>
          </a:xfrm>
          <a:prstGeom prst="rect">
            <a:avLst/>
          </a:prstGeom>
          <a:noFill/>
        </p:spPr>
      </p:pic>
      <p:pic>
        <p:nvPicPr>
          <p:cNvPr id="44" name="Picture 7" descr="C:\Documents and Settings\User\Рабочий стол\novogodniy-uzor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-1395536"/>
            <a:ext cx="4716017" cy="45365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7.28324E-6 C 0.02083 -0.1022 0.04167 -0.2044 0.00521 -0.24764 C -0.03125 -0.29087 -0.18333 -0.30174 -0.21927 -0.25943 C -0.25521 -0.21712 -0.21198 -0.03746 -0.21059 0.00693 " pathEditMode="relative" ptsTypes="aaaA">
                                      <p:cBhvr>
                                        <p:cTn id="6" dur="2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89017E-7 C -0.02691 0.23561 -0.05365 0.47122 0.00365 0.50474 C 0.06094 0.53827 0.22552 0.28393 0.34392 0.20093 C 0.46233 0.11792 0.58819 0.06243 0.71406 0.00694 " pathEditMode="relative" ptsTypes="aaaA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5607E-6 L -0.30937 -0.001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" y="-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6.12717E-6 C -0.03333 -0.09109 -0.06649 -0.18219 0.02101 -0.22196 C 0.10851 -0.26173 0.44358 -0.27653 0.52448 -0.23838 C 0.60538 -0.20023 0.55608 -0.09664 0.50694 0.00694 " pathEditMode="relative" ptsTypes="aaaA">
                                      <p:cBhvr>
                                        <p:cTn id="1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89017E-7 L -0.11024 -2.89017E-7 " pathEditMode="relative" ptsTypes="AA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0.00694 L -0.29878 0.0050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" y="-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00694 C 0.03229 -0.09433 0.06788 -0.19491 0.01094 -0.22682 C -0.04601 -0.25873 -0.30868 -0.22289 -0.34514 -0.18474 C -0.3816 -0.14659 -0.23646 -0.0363 -0.20781 0.00278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-13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416 L -0.104 0.004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1" grpId="0"/>
      <p:bldP spid="42" grpId="0"/>
      <p:bldP spid="43" grpId="0"/>
      <p:bldP spid="2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158</Words>
  <Application>Microsoft Office PowerPoint</Application>
  <PresentationFormat>Экран (4:3)</PresentationFormat>
  <Paragraphs>152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69</cp:revision>
  <dcterms:created xsi:type="dcterms:W3CDTF">2013-12-15T16:42:05Z</dcterms:created>
  <dcterms:modified xsi:type="dcterms:W3CDTF">2014-02-05T20:20:17Z</dcterms:modified>
</cp:coreProperties>
</file>