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грамоте </a:t>
            </a:r>
            <a:br>
              <a:rPr lang="ru-RU" dirty="0" smtClean="0"/>
            </a:br>
            <a:r>
              <a:rPr lang="ru-RU" dirty="0" smtClean="0"/>
              <a:t>1 класс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(Школа 2100)</a:t>
            </a:r>
            <a:br>
              <a:rPr lang="ru-RU" sz="3600" dirty="0" smtClean="0"/>
            </a:br>
            <a:r>
              <a:rPr lang="ru-RU" sz="3600" dirty="0" smtClean="0"/>
              <a:t>Заглавная буква Б.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b="1" dirty="0"/>
              <a:t>Презентацию составила:</a:t>
            </a:r>
          </a:p>
          <a:p>
            <a:pPr algn="r"/>
            <a:r>
              <a:rPr lang="ru-RU" b="1" dirty="0"/>
              <a:t>учитель начальных классов</a:t>
            </a:r>
          </a:p>
          <a:p>
            <a:pPr algn="r"/>
            <a:r>
              <a:rPr lang="ru-RU" b="1" dirty="0"/>
              <a:t>МБОУ «СОШ № 1»  г. Микунь </a:t>
            </a:r>
          </a:p>
          <a:p>
            <a:pPr algn="r"/>
            <a:r>
              <a:rPr lang="ru-RU" b="1" dirty="0" err="1"/>
              <a:t>Колбина</a:t>
            </a:r>
            <a:r>
              <a:rPr lang="ru-RU" b="1" dirty="0"/>
              <a:t> Валентина Геннадьевна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52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725686"/>
            <a:ext cx="4314494" cy="10471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Иван Бунин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2306" y="764704"/>
            <a:ext cx="3447288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Александр Блок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952328" cy="430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0126"/>
            <a:ext cx="2880319" cy="4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 Берестов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366"/>
            <a:ext cx="1913524" cy="2531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80" y="2115887"/>
            <a:ext cx="2065235" cy="26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15887"/>
            <a:ext cx="1892424" cy="260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4" y="3511434"/>
            <a:ext cx="18541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15" y="3143308"/>
            <a:ext cx="1899716" cy="293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Александр Бородин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544615" cy="415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Елена Благинина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165758" cy="289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1872208" cy="289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97928"/>
            <a:ext cx="1956048" cy="259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82" y="2875061"/>
            <a:ext cx="2108448" cy="325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Олег Басилашвили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74118"/>
            <a:ext cx="6018766" cy="400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Бородино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811"/>
            <a:ext cx="3816424" cy="245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04707"/>
            <a:ext cx="3403079" cy="254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35" y="3933056"/>
            <a:ext cx="3555045" cy="273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9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Балтика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389761" cy="334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5355679" cy="356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https://www.google.ru/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Источники: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</TotalTime>
  <Words>40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Обучение грамоте  1 класс  (Школа 2100) Заглавная буква Б.</vt:lpstr>
      <vt:lpstr>Презентация PowerPoint</vt:lpstr>
      <vt:lpstr>Валентин Берестов</vt:lpstr>
      <vt:lpstr>Александр Бородин</vt:lpstr>
      <vt:lpstr>Елена Благинина</vt:lpstr>
      <vt:lpstr>Олег Басилашвили</vt:lpstr>
      <vt:lpstr>Бородино</vt:lpstr>
      <vt:lpstr>Балтика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5</cp:revision>
  <dcterms:created xsi:type="dcterms:W3CDTF">2015-01-25T09:27:49Z</dcterms:created>
  <dcterms:modified xsi:type="dcterms:W3CDTF">2015-01-25T10:48:05Z</dcterms:modified>
</cp:coreProperties>
</file>