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2" r:id="rId7"/>
    <p:sldId id="263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16DEC-5AE0-4D6E-81E4-107DB243FB9D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F0BAA-1412-4D47-99D4-6B2576E450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xveka.ru/image-catalog/Bokhrama-elitnaya/bo-eli2035/p2035-5.jpg" TargetMode="External"/><Relationship Id="rId2" Type="http://schemas.openxmlformats.org/officeDocument/2006/relationships/hyperlink" Target="http://img0.liveinternet.ru/images/attach/b/3/10/608/10608244_1196805916_footwear1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mannews.ru/userfiles/image/stih/tyut4ev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Фёдор Тютчев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«Чародейкою Зимою…»</a:t>
            </a:r>
            <a:endParaRPr lang="ru-RU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ботинки, не сапожки,</a:t>
            </a:r>
            <a:br>
              <a:rPr lang="ru-RU" dirty="0" smtClean="0"/>
            </a:br>
            <a:r>
              <a:rPr lang="ru-RU" dirty="0" smtClean="0"/>
              <a:t>Но их тоже носят ножки.</a:t>
            </a:r>
            <a:br>
              <a:rPr lang="ru-RU" dirty="0" smtClean="0"/>
            </a:br>
            <a:r>
              <a:rPr lang="ru-RU" dirty="0" smtClean="0"/>
              <a:t>В них мы бегаем зимой:</a:t>
            </a:r>
            <a:br>
              <a:rPr lang="ru-RU" dirty="0" smtClean="0"/>
            </a:br>
            <a:r>
              <a:rPr lang="ru-RU" dirty="0" smtClean="0"/>
              <a:t>Утром в школу,</a:t>
            </a:r>
            <a:br>
              <a:rPr lang="ru-RU" dirty="0" smtClean="0"/>
            </a:br>
            <a:r>
              <a:rPr lang="ru-RU" dirty="0" smtClean="0"/>
              <a:t>Днём – домой.</a:t>
            </a:r>
            <a:br>
              <a:rPr lang="ru-RU" dirty="0" smtClean="0"/>
            </a:br>
            <a:r>
              <a:rPr lang="ru-RU" dirty="0" smtClean="0"/>
              <a:t>                                          В. Волина </a:t>
            </a:r>
            <a:endParaRPr lang="ru-RU" dirty="0"/>
          </a:p>
        </p:txBody>
      </p:sp>
      <p:pic>
        <p:nvPicPr>
          <p:cNvPr id="1030" name="Picture 6" descr="http://img0.liveinternet.ru/images/attach/b/3/10/608/10608244_1196805916_footwear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742" y="4214818"/>
            <a:ext cx="3111798" cy="225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21468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1. Белый снег на чёрную землю, и то к лицу.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2. Больше снега на полях – больше хлеба в закромах.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3. Первый снег выпадает – сорок дней до зимы.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21468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Городу ночью холодно стало,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Ночь для него одеяло достала,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Снегом заботливо город одела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просветлела от доброго дела.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Е.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Аксельрод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357298"/>
            <a:ext cx="7772400" cy="478634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Бахрома</a:t>
            </a:r>
            <a:r>
              <a:rPr lang="ru-RU" b="1" i="1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– тесьма для обшивки чего –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нибудь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 рядом свисающих нитей, кистей, а также ряд таких свисающих нитей,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кистей.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i="1" dirty="0" err="1" smtClean="0">
                <a:solidFill>
                  <a:srgbClr val="FF0000"/>
                </a:solidFill>
              </a:rPr>
              <a:t>Мещет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от слова «метать» - бросать, кидать.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14338" name="Picture 2" descr="http://texveka.ru/image-catalog/Bokhrama-elitnaya/bo-eli2035/p2035-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857496"/>
            <a:ext cx="2214578" cy="1947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15370" cy="478634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Замените близкими по значению словами: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Немою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–</a:t>
            </a:r>
            <a:b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Околдован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 –</a:t>
            </a:r>
            <a:b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Ослепительной красой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2857496"/>
            <a:ext cx="592935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молчаливою, безмолвною.</a:t>
            </a:r>
            <a:b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3214686"/>
            <a:ext cx="507209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заворожён, пленён.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357694"/>
            <a:ext cx="8001056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яркий, красивый, восхитительный, прекрасный , слепящий.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478634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 </a:t>
            </a:r>
          </a:p>
        </p:txBody>
      </p:sp>
      <p:pic>
        <p:nvPicPr>
          <p:cNvPr id="18434" name="Picture 2" descr="http://www.tamannews.ru/userfiles/image/stih/tyut4e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3390058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000496" y="357166"/>
            <a:ext cx="4714908" cy="6072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Федор Иванович Тютчев (1803 - 1873) родился 23 ноября в усадьбе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Овстуг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Орловской губернии в стародворянской среднепоместной семье. В 1819 г. Фёдор поступил на словесное отделение Московского университета. Стихи Тютчев начал писать еще подростком, но выступал в печати редко и не был замечен ни критикой, ни читателями. Настоящий дебют Федора Тютчева состоялся в 1836 г.: тетрадь стихотворений Тютчева, переправленная из Германии, попадает в руки Александра Пушкина, и тот, приняв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тютчевские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стихи с изумлением и восторгом, опубликовал их в своем журнале "Современник". Однако признание и известность приходят к Тютчеву гораздо позднее, после его возвращения на родину, в 50-х года когда о поэте восхищенно отозвались Некрасов, Тургенев, Фет, Николай Чернышевский и когда вышел отдельный сборник его стихотворений (1854).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Acy;&amp;ncy;&amp;icy;&amp;mcy;&amp;acy;&amp;shcy;&amp;kcy;&amp;icy; &amp;fcy;&amp;ocy;&amp;ncy;&amp;ycy; &amp;dcy;&amp;lcy;&amp;yacy; &amp;pcy;&amp;rcy;&amp;iecy;&amp;zcy;&amp;iecy;&amp;ncy;&amp;t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478634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28604"/>
            <a:ext cx="8572560" cy="60722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Выберите и продолжите любое предложение.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На сегодняшнем уроке я узнал…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На этом уроке я похвалил бы себя за …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После урока мне захотелось…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Сегодня я сумел…</a:t>
            </a:r>
          </a:p>
          <a:p>
            <a:pPr>
              <a:buFont typeface="Wingdings" pitchFamily="2" charset="2"/>
              <a:buChar char="v"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Используемые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http://img0.liveinternet.ru/images/attach/b/3/10/608/10608244_1196805916_footwear12.jpg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http://texveka.ru/image-catalog/Bokhrama-elitnaya/bo-eli2035/p2035-5.jpg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http://www.tamannews.ru/userfiles/image/stih/tyut4ev.jpg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260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Фёдор Тютчев «Чародейкою Зимою…»</vt:lpstr>
      <vt:lpstr>Не ботинки, не сапожки, Но их тоже носят ножки. В них мы бегаем зимой: Утром в школу, Днём – домой.                                           В. Волина </vt:lpstr>
      <vt:lpstr> 1. Белый снег на чёрную землю, и то к лицу. 2. Больше снега на полях – больше хлеба в закромах. 3. Первый снег выпадает – сорок дней до зимы.  </vt:lpstr>
      <vt:lpstr> Городу ночью холодно стало, Ночь для него одеяло достала, Снегом заботливо город одела И просветлела от доброго дела.                                      Е. Аксельрод  </vt:lpstr>
      <vt:lpstr> Бахрома – тесьма для обшивки чего – нибудь с рядом свисающих нитей, кистей, а также ряд таких свисающих нитей,  кистей.  Мещет – от слова «метать» - бросать, кидать. </vt:lpstr>
      <vt:lpstr> Замените близкими по значению словами: Немою – Околдован – Ослепительной красой – </vt:lpstr>
      <vt:lpstr> </vt:lpstr>
      <vt:lpstr> </vt:lpstr>
      <vt:lpstr>Используемые ресурсы: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ботинки, не сапожки, Но их тоже носят ножки. В них мы бегаем зимой: Утром в школу, Днём – домой.                                           В. Волина </dc:title>
  <dc:creator>User</dc:creator>
  <cp:lastModifiedBy>User</cp:lastModifiedBy>
  <cp:revision>8</cp:revision>
  <dcterms:created xsi:type="dcterms:W3CDTF">2014-12-21T15:24:54Z</dcterms:created>
  <dcterms:modified xsi:type="dcterms:W3CDTF">2015-01-14T16:57:35Z</dcterms:modified>
</cp:coreProperties>
</file>