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F9E36-0806-43FC-AD15-CA07621882D9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27F4-8976-40D2-9218-0CBE5A7BD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27F4-8976-40D2-9218-0CBE5A7BDB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027F4-8976-40D2-9218-0CBE5A7BDB3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Март (</a:t>
            </a:r>
            <a:r>
              <a:rPr lang="ru-RU" sz="3600" dirty="0" err="1" smtClean="0">
                <a:solidFill>
                  <a:srgbClr val="92D050"/>
                </a:solidFill>
              </a:rPr>
              <a:t>протальник</a:t>
            </a:r>
            <a:r>
              <a:rPr lang="ru-RU" sz="3600" dirty="0" smtClean="0">
                <a:solidFill>
                  <a:srgbClr val="92D050"/>
                </a:solidFill>
              </a:rPr>
              <a:t>).Утром года значится март в народном календаре.</a:t>
            </a:r>
            <a:endParaRPr lang="ru-RU" sz="36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Максим\Desktop\Весна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752528" cy="3744416"/>
          </a:xfrm>
          <a:prstGeom prst="rect">
            <a:avLst/>
          </a:prstGeom>
          <a:noFill/>
        </p:spPr>
      </p:pic>
      <p:pic>
        <p:nvPicPr>
          <p:cNvPr id="2" name="Picture 2" descr="C:\Users\Максим\Desktop\Весна\со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3168352" cy="33569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64088" y="170080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Март — весна света, он зиму кончает, весну начинает.</a:t>
            </a:r>
            <a:endParaRPr lang="en-US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Март у зимы шубу купил, а через три дня ее продал.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Апрель (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снегогон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).Ни холоднее марта, ни теплее мая не бывает апрель.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964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Апрель — месяц удивительных контрастов: капель сменяется заморозками, дожди — редкими снегопадами, в лесу еще лежит снег, а деревья наполнены соком, большая вода гонит лед. Вот поэтому у апреля много названий — </a:t>
            </a:r>
            <a:r>
              <a:rPr lang="ru-RU" sz="2400" dirty="0" err="1" smtClean="0">
                <a:solidFill>
                  <a:srgbClr val="00B050"/>
                </a:solidFill>
              </a:rPr>
              <a:t>Снегогон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Водо-пол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Прилетень</a:t>
            </a:r>
            <a:r>
              <a:rPr lang="ru-RU" sz="2400" dirty="0" smtClean="0">
                <a:solidFill>
                  <a:srgbClr val="00B050"/>
                </a:solidFill>
              </a:rPr>
              <a:t>, Цветень и древнерусское </a:t>
            </a:r>
            <a:r>
              <a:rPr lang="ru-RU" sz="2400" dirty="0" err="1" smtClean="0">
                <a:solidFill>
                  <a:srgbClr val="00B050"/>
                </a:solidFill>
              </a:rPr>
              <a:t>Березень</a:t>
            </a:r>
            <a:r>
              <a:rPr lang="ru-RU" sz="2400" dirty="0" smtClean="0">
                <a:solidFill>
                  <a:srgbClr val="00B050"/>
                </a:solidFill>
              </a:rPr>
              <a:t>. Поляны и проталины начинают покрываться первой зеленью, и все чаще по утрам проглядывает ясное солнышко. Весна все настойчивее вступает в свои права. Прилетевшие журавли своим громким курлыканьем извещают о наступлении теплых дней. А когда на обочинах дорог появляются цветки мать-и-мачехи, знайте, весна в разгаре. Однако "Ни холоднее марта, ни теплее мая апрель не бывает", - гласит русская пословица.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им\Desktop\Весна\i.j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908720"/>
            <a:ext cx="42484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ru-RU" dirty="0" smtClean="0"/>
              <a:t>В марте день с ночью мерятся, </a:t>
            </a:r>
            <a:endParaRPr lang="en-US" dirty="0" smtClean="0"/>
          </a:p>
          <a:p>
            <a:r>
              <a:rPr lang="ru-RU" dirty="0" smtClean="0"/>
              <a:t>равняются.</a:t>
            </a:r>
          </a:p>
          <a:p>
            <a:endParaRPr lang="ru-RU" dirty="0" smtClean="0"/>
          </a:p>
          <a:p>
            <a:r>
              <a:rPr lang="ru-RU" dirty="0" smtClean="0"/>
              <a:t>Длинные сосульки- к долгой весне.</a:t>
            </a:r>
          </a:p>
          <a:p>
            <a:endParaRPr lang="ru-RU" dirty="0" smtClean="0"/>
          </a:p>
          <a:p>
            <a:r>
              <a:rPr lang="ru-RU" dirty="0" smtClean="0"/>
              <a:t>По холодной весне- </a:t>
            </a:r>
            <a:r>
              <a:rPr lang="ru-RU" dirty="0" err="1" smtClean="0"/>
              <a:t>градобойное</a:t>
            </a:r>
            <a:r>
              <a:rPr lang="ru-RU" dirty="0" smtClean="0"/>
              <a:t> лето.</a:t>
            </a:r>
          </a:p>
          <a:p>
            <a:endParaRPr lang="ru-RU" dirty="0" smtClean="0"/>
          </a:p>
          <a:p>
            <a:r>
              <a:rPr lang="ru-RU" dirty="0" smtClean="0"/>
              <a:t>Дружная весна- жди большой воды.</a:t>
            </a:r>
          </a:p>
          <a:p>
            <a:endParaRPr lang="ru-RU" dirty="0" smtClean="0"/>
          </a:p>
          <a:p>
            <a:r>
              <a:rPr lang="ru-RU" dirty="0" smtClean="0"/>
              <a:t>Снег дружно тает, и вода бежит дружно-</a:t>
            </a:r>
          </a:p>
          <a:p>
            <a:r>
              <a:rPr lang="ru-RU" dirty="0" smtClean="0"/>
              <a:t>к мокрому лету.</a:t>
            </a:r>
          </a:p>
          <a:p>
            <a:endParaRPr lang="ru-RU" dirty="0" smtClean="0"/>
          </a:p>
          <a:p>
            <a:r>
              <a:rPr lang="ru-RU" dirty="0" smtClean="0"/>
              <a:t>Чайка прилетела- скоро лед пройдет.</a:t>
            </a:r>
          </a:p>
          <a:p>
            <a:endParaRPr lang="ru-RU" dirty="0" smtClean="0"/>
          </a:p>
          <a:p>
            <a:r>
              <a:rPr lang="ru-RU" dirty="0" smtClean="0"/>
              <a:t>Если ранней весной сверкает молния, а грома не слышно- лето будет сухое.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Увидел скворца- весна на крыльце.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802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764704"/>
            <a:ext cx="174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Приметы весны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Май (</a:t>
            </a:r>
            <a:r>
              <a:rPr lang="ru-RU" dirty="0" err="1" smtClean="0">
                <a:solidFill>
                  <a:srgbClr val="FF0000"/>
                </a:solidFill>
              </a:rPr>
              <a:t>травень</a:t>
            </a:r>
            <a:r>
              <a:rPr lang="ru-RU" dirty="0" smtClean="0">
                <a:solidFill>
                  <a:srgbClr val="FF0000"/>
                </a:solidFill>
              </a:rPr>
              <a:t>).Торжество пробуждения природы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Май ласково называют — </a:t>
            </a:r>
            <a:r>
              <a:rPr lang="ru-RU" dirty="0" err="1" smtClean="0"/>
              <a:t>Травень</a:t>
            </a:r>
            <a:r>
              <a:rPr lang="ru-RU" dirty="0" smtClean="0"/>
              <a:t>, Травный, Цветень, Майник, или </a:t>
            </a:r>
            <a:r>
              <a:rPr lang="ru-RU" dirty="0" err="1" smtClean="0"/>
              <a:t>Розоцвет</a:t>
            </a:r>
            <a:r>
              <a:rPr lang="ru-RU" dirty="0" smtClean="0"/>
              <a:t>. Обновляется вся природа, окружающий нас растительный мир меняется на глазах. На смену подснежникам появляются одуванчики и лютики, а позднее — фиалки и ландыши. В лесу и особенно на лугах природа ткет красочный ковер из самых разнообразных цветов. Начинается массовый прилет певчих птиц. Лопаются почки у березы, липы, клена, затем деревья покрываются листвой, и, наконец, приходит пора цветения вишни, а позже и других фруктовых деревьев. Нередко теплые дни сменяются холодными. Календарь русской природы предостерегает, что, когда цветет черемуха, наступают "черемуховые холода". Это происходит обычно в середине мая. В "соловьиный день" (чаще 15 мая) разливается песня лучшего солиста певчего хора. Этот месяц повсеместно считали временем приметным: "Май холодный — год хлебородный", 'Туманы в мае - к плодородию". "Майский день — хлеба на год", "Май создает хлеба, а июнь - сено". Подмечали, что если Солнце в середине мая восходит в ясную погоду, то всему лету быть таким. А если в мае появится много жуков — готовься к засухе, к нехорошему сухому лету.</a:t>
            </a:r>
            <a:endParaRPr lang="ru-RU" dirty="0"/>
          </a:p>
        </p:txBody>
      </p:sp>
      <p:pic>
        <p:nvPicPr>
          <p:cNvPr id="4" name="Рисунок 3" descr="i.jp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509" y="188641"/>
            <a:ext cx="1548171" cy="1440160"/>
          </a:xfrm>
          <a:prstGeom prst="rect">
            <a:avLst/>
          </a:prstGeom>
        </p:spPr>
      </p:pic>
      <p:pic>
        <p:nvPicPr>
          <p:cNvPr id="6" name="Рисунок 5" descr="н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0"/>
            <a:ext cx="1835695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Опасная красота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484785"/>
            <a:ext cx="3528392" cy="2160240"/>
          </a:xfrm>
          <a:prstGeom prst="rect">
            <a:avLst/>
          </a:prstGeom>
        </p:spPr>
      </p:pic>
      <p:pic>
        <p:nvPicPr>
          <p:cNvPr id="4" name="Рисунок 3" descr="ы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556793"/>
            <a:ext cx="3240360" cy="2160240"/>
          </a:xfrm>
          <a:prstGeom prst="rect">
            <a:avLst/>
          </a:prstGeom>
        </p:spPr>
      </p:pic>
      <p:pic>
        <p:nvPicPr>
          <p:cNvPr id="5" name="Рисунок 4" descr="i.м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61048"/>
            <a:ext cx="3635896" cy="2880320"/>
          </a:xfrm>
          <a:prstGeom prst="rect">
            <a:avLst/>
          </a:prstGeom>
        </p:spPr>
      </p:pic>
      <p:pic>
        <p:nvPicPr>
          <p:cNvPr id="6" name="Рисунок 5" descr="й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07732" y="4005064"/>
            <a:ext cx="3436268" cy="28529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1052736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Ландыш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1196752"/>
            <a:ext cx="276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Ветреница дубравная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3717032"/>
            <a:ext cx="105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Чистотел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3573016"/>
            <a:ext cx="12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Калужница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469</Words>
  <Application>Microsoft Office PowerPoint</Application>
  <PresentationFormat>Экран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Март (протальник).Утром года значится март в народном календаре.</vt:lpstr>
      <vt:lpstr>Апрель (снегогон).Ни холоднее марта, ни теплее мая не бывает апрель.</vt:lpstr>
      <vt:lpstr>Слайд 3</vt:lpstr>
      <vt:lpstr>Май (травень).Торжество пробуждения природы.</vt:lpstr>
      <vt:lpstr>Опасная красота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Общий</dc:creator>
  <cp:lastModifiedBy>Максим</cp:lastModifiedBy>
  <cp:revision>19</cp:revision>
  <dcterms:created xsi:type="dcterms:W3CDTF">2012-01-13T18:25:31Z</dcterms:created>
  <dcterms:modified xsi:type="dcterms:W3CDTF">2014-02-10T18:51:28Z</dcterms:modified>
</cp:coreProperties>
</file>