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1285860"/>
            <a:ext cx="527708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Новым годом!!!</a:t>
            </a:r>
            <a:endParaRPr lang="ru-RU" sz="9600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/>
              <a:t>В школе шумно , раздаётся</a:t>
            </a:r>
          </a:p>
          <a:p>
            <a:pPr algn="ctr"/>
            <a:r>
              <a:rPr lang="ru-RU" sz="4400" i="1" dirty="0" smtClean="0"/>
              <a:t>Беготня и шум детей</a:t>
            </a:r>
          </a:p>
          <a:p>
            <a:pPr algn="ctr"/>
            <a:r>
              <a:rPr lang="ru-RU" sz="4400" i="1" dirty="0" smtClean="0"/>
              <a:t>Знать, они не для ученья</a:t>
            </a:r>
          </a:p>
          <a:p>
            <a:pPr algn="ctr"/>
            <a:r>
              <a:rPr lang="ru-RU" sz="4400" i="1" dirty="0" smtClean="0"/>
              <a:t>Собрались сегодня в ней!!!</a:t>
            </a:r>
            <a:endParaRPr lang="ru-RU" sz="4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267" y="0"/>
            <a:ext cx="7467600" cy="188112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Ёлка светится огнями,</a:t>
            </a:r>
            <a:br>
              <a:rPr lang="ru-RU" sz="2800" i="1" dirty="0" smtClean="0"/>
            </a:br>
            <a:r>
              <a:rPr lang="ru-RU" sz="2800" i="1" dirty="0" smtClean="0"/>
              <a:t>Сказка рядом…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  <p:pic>
        <p:nvPicPr>
          <p:cNvPr id="4" name="Содержимое 3" descr="_DSC76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6395575" cy="424281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Подарки!!!</a:t>
            </a:r>
            <a:endParaRPr lang="ru-RU" sz="5400" dirty="0"/>
          </a:p>
        </p:txBody>
      </p:sp>
      <p:pic>
        <p:nvPicPr>
          <p:cNvPr id="4" name="Содержимое 3" descr="_DSC76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28664" y="1414750"/>
            <a:ext cx="5786479" cy="4242816"/>
          </a:xfrm>
        </p:spPr>
      </p:pic>
      <p:pic>
        <p:nvPicPr>
          <p:cNvPr id="5" name="Рисунок 4" descr="_DSC7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2731" y="3057675"/>
            <a:ext cx="3736212" cy="24785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i="1" dirty="0" smtClean="0"/>
              <a:t>  А Снегурочка , девчушка.</a:t>
            </a:r>
            <a:br>
              <a:rPr lang="ru-RU" sz="2000" i="1" dirty="0" smtClean="0"/>
            </a:br>
            <a:r>
              <a:rPr lang="ru-RU" sz="2000" i="1" dirty="0" smtClean="0"/>
              <a:t>Раздаёт гостям  игрушки,</a:t>
            </a:r>
            <a:br>
              <a:rPr lang="ru-RU" sz="2000" i="1" dirty="0" smtClean="0"/>
            </a:br>
            <a:r>
              <a:rPr lang="ru-RU" sz="2000" i="1" dirty="0" smtClean="0"/>
              <a:t>Шоколадки, апельсины,</a:t>
            </a:r>
            <a:br>
              <a:rPr lang="ru-RU" sz="2000" i="1" dirty="0" smtClean="0"/>
            </a:br>
            <a:r>
              <a:rPr lang="ru-RU" sz="2000" i="1" dirty="0" smtClean="0"/>
              <a:t>Яблоки и мандарины!!!</a:t>
            </a:r>
            <a:endParaRPr lang="ru-RU" sz="2000" i="1" dirty="0"/>
          </a:p>
        </p:txBody>
      </p:sp>
      <p:pic>
        <p:nvPicPr>
          <p:cNvPr id="2051" name="Picture 3" descr="C:\Users\User\Desktop\Презентации внеур. работа\Фото Новый год\_DSC76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12" y="1915604"/>
            <a:ext cx="6395575" cy="424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/>
              <a:t>Ура!!! Каникулы!!!</a:t>
            </a:r>
            <a:endParaRPr lang="ru-RU" sz="6000" i="1" dirty="0"/>
          </a:p>
        </p:txBody>
      </p:sp>
      <p:pic>
        <p:nvPicPr>
          <p:cNvPr id="4" name="Содержимое 3" descr="_DSC76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3212" y="1915604"/>
            <a:ext cx="6395575" cy="424281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b="1" i="1" dirty="0" smtClean="0"/>
              <a:t>Наш класс!</a:t>
            </a:r>
            <a:endParaRPr lang="ru-RU" sz="3200" b="1" i="1" dirty="0"/>
          </a:p>
        </p:txBody>
      </p:sp>
      <p:pic>
        <p:nvPicPr>
          <p:cNvPr id="1026" name="Picture 2" descr="C:\Users\User\Desktop\Презентации внеур. работа\Фото Новый год\_DSC76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212" y="1915604"/>
            <a:ext cx="6395575" cy="424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Презентацию подготовила: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Пичурова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Аламасовский</a:t>
            </a:r>
            <a:r>
              <a:rPr lang="ru-RU" dirty="0" smtClean="0"/>
              <a:t> филиал МБОУ « Нарышкинская СОШ»       </a:t>
            </a:r>
          </a:p>
          <a:p>
            <a:pPr algn="ctr"/>
            <a:r>
              <a:rPr lang="ru-RU" dirty="0" smtClean="0"/>
              <a:t>2012 год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57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Ёлка светится огнями, Сказка рядом…   </vt:lpstr>
      <vt:lpstr>Подарки!!!</vt:lpstr>
      <vt:lpstr>  А Снегурочка , девчушка. Раздаёт гостям  игрушки, Шоколадки, апельсины, Яблоки и мандарины!!!</vt:lpstr>
      <vt:lpstr>Ура!!! Каникулы!!!</vt:lpstr>
      <vt:lpstr> Наш класс!</vt:lpstr>
      <vt:lpstr>Презентацию подготовила:  Пичурова Е.В.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2013-02-01T07:37:20Z</dcterms:created>
  <dcterms:modified xsi:type="dcterms:W3CDTF">2014-02-14T12:21:22Z</dcterms:modified>
</cp:coreProperties>
</file>