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7" r:id="rId5"/>
    <p:sldId id="260" r:id="rId6"/>
    <p:sldId id="270" r:id="rId7"/>
    <p:sldId id="268" r:id="rId8"/>
    <p:sldId id="269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A74450-2D35-448A-B3F2-6CF69A756B9E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D0E256-427C-474D-8185-B57ACC2E3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lforchildren.ru/pictures/sun2/sun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168"/>
            <a:ext cx="6771135" cy="6512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федя\Рабочий стол\лос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3024336" cy="4055756"/>
          </a:xfrm>
          <a:prstGeom prst="rect">
            <a:avLst/>
          </a:prstGeom>
          <a:noFill/>
        </p:spPr>
      </p:pic>
      <p:pic>
        <p:nvPicPr>
          <p:cNvPr id="5" name="Picture 4" descr="http://go3.imgsmail.ru/imgpreview?key=http%3A//animalbox.ru/wp-content/uploads/2012/01/losiha%5Flosenok.jpg&amp;mb=imgdb_preview_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052736"/>
            <a:ext cx="2980632" cy="2232248"/>
          </a:xfrm>
          <a:prstGeom prst="rect">
            <a:avLst/>
          </a:prstGeom>
          <a:noFill/>
        </p:spPr>
      </p:pic>
      <p:pic>
        <p:nvPicPr>
          <p:cNvPr id="6" name="Picture 6" descr="http://go1.imgsmail.ru/imgpreview?key=http%3A//umm4.com/photo/animals/hare-06.jpg&amp;mb=imgdb_preview_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933056"/>
            <a:ext cx="313875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скороговорку.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Зайке  </a:t>
            </a:r>
            <a:r>
              <a:rPr lang="ru-RU" sz="3600" b="1" dirty="0" smtClean="0">
                <a:solidFill>
                  <a:schemeClr val="tx2"/>
                </a:solidFill>
              </a:rPr>
              <a:t>         </a:t>
            </a:r>
            <a:r>
              <a:rPr lang="ru-RU" sz="3600" b="1" dirty="0" smtClean="0"/>
              <a:t>лосиха     лось     дерево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прыгает  </a:t>
            </a:r>
            <a:r>
              <a:rPr lang="ru-RU" sz="3600" b="1" dirty="0" smtClean="0">
                <a:solidFill>
                  <a:schemeClr val="tx2"/>
                </a:solidFill>
              </a:rPr>
              <a:t>     </a:t>
            </a:r>
            <a:r>
              <a:rPr lang="ru-RU" sz="3600" b="1" dirty="0" smtClean="0">
                <a:solidFill>
                  <a:srgbClr val="0070C0"/>
                </a:solidFill>
              </a:rPr>
              <a:t>холодно </a:t>
            </a:r>
            <a:r>
              <a:rPr lang="ru-RU" sz="3600" b="1" dirty="0" smtClean="0">
                <a:solidFill>
                  <a:schemeClr val="tx2"/>
                </a:solidFill>
              </a:rPr>
              <a:t>    </a:t>
            </a:r>
            <a:r>
              <a:rPr lang="ru-RU" sz="3600" b="1" dirty="0" smtClean="0">
                <a:solidFill>
                  <a:srgbClr val="00B050"/>
                </a:solidFill>
              </a:rPr>
              <a:t>шишка</a:t>
            </a:r>
          </a:p>
          <a:p>
            <a:pPr>
              <a:buNone/>
            </a:pP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</a:rPr>
              <a:t>         </a:t>
            </a:r>
            <a:r>
              <a:rPr lang="ru-RU" sz="3600" b="1" dirty="0" smtClean="0">
                <a:solidFill>
                  <a:srgbClr val="0070C0"/>
                </a:solidFill>
              </a:rPr>
              <a:t>в</a:t>
            </a:r>
            <a:r>
              <a:rPr lang="ru-RU" sz="3600" b="1" dirty="0" smtClean="0">
                <a:solidFill>
                  <a:schemeClr val="tx2"/>
                </a:solidFill>
              </a:rPr>
              <a:t>       </a:t>
            </a:r>
            <a:r>
              <a:rPr lang="ru-RU" sz="3600" b="1" dirty="0" smtClean="0"/>
              <a:t>лесок    </a:t>
            </a:r>
            <a:r>
              <a:rPr lang="ru-RU" sz="3600" b="1" dirty="0" smtClean="0">
                <a:solidFill>
                  <a:schemeClr val="tx2"/>
                </a:solidFill>
              </a:rPr>
              <a:t>  </a:t>
            </a:r>
            <a:r>
              <a:rPr lang="ru-RU" sz="3600" b="1" dirty="0" smtClean="0"/>
              <a:t>животные</a:t>
            </a:r>
            <a:r>
              <a:rPr lang="ru-RU" sz="3600" b="1" dirty="0" smtClean="0">
                <a:solidFill>
                  <a:schemeClr val="tx2"/>
                </a:solidFill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птицы 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лесочке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свяжем</a:t>
            </a:r>
            <a:r>
              <a:rPr lang="ru-RU" sz="3600" b="1" dirty="0" smtClean="0">
                <a:solidFill>
                  <a:schemeClr val="tx2"/>
                </a:solidFill>
              </a:rPr>
              <a:t>         </a:t>
            </a:r>
            <a:r>
              <a:rPr lang="ru-RU" sz="3600" b="1" dirty="0" smtClean="0">
                <a:solidFill>
                  <a:srgbClr val="FF0000"/>
                </a:solidFill>
              </a:rPr>
              <a:t>беленький </a:t>
            </a:r>
            <a:r>
              <a:rPr lang="ru-RU" sz="3600" b="1" dirty="0" smtClean="0">
                <a:solidFill>
                  <a:schemeClr val="tx2"/>
                </a:solidFill>
              </a:rPr>
              <a:t>   </a:t>
            </a:r>
            <a:r>
              <a:rPr lang="ru-RU" sz="3600" b="1" dirty="0" smtClean="0"/>
              <a:t>осень</a:t>
            </a:r>
          </a:p>
          <a:p>
            <a:pPr>
              <a:buNone/>
            </a:pP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</a:rPr>
              <a:t>       </a:t>
            </a:r>
            <a:r>
              <a:rPr lang="ru-RU" sz="3600" b="1" dirty="0" smtClean="0"/>
              <a:t>длинные</a:t>
            </a:r>
            <a:r>
              <a:rPr lang="ru-RU" sz="3600" b="1" dirty="0" smtClean="0">
                <a:solidFill>
                  <a:schemeClr val="tx2"/>
                </a:solidFill>
              </a:rPr>
              <a:t>       </a:t>
            </a:r>
            <a:r>
              <a:rPr lang="ru-RU" sz="3600" b="1" dirty="0" smtClean="0">
                <a:solidFill>
                  <a:srgbClr val="0070C0"/>
                </a:solidFill>
              </a:rPr>
              <a:t>серому </a:t>
            </a:r>
            <a:r>
              <a:rPr lang="ru-RU" sz="3600" b="1" dirty="0" smtClean="0">
                <a:solidFill>
                  <a:schemeClr val="tx2"/>
                </a:solidFill>
              </a:rPr>
              <a:t>      </a:t>
            </a:r>
            <a:r>
              <a:rPr lang="ru-RU" sz="3600" b="1" dirty="0" smtClean="0">
                <a:solidFill>
                  <a:srgbClr val="00B050"/>
                </a:solidFill>
              </a:rPr>
              <a:t>под    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носочки   </a:t>
            </a:r>
            <a:r>
              <a:rPr lang="ru-RU" sz="3600" b="1" dirty="0" smtClean="0">
                <a:solidFill>
                  <a:schemeClr val="tx2"/>
                </a:solidFill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</a:rPr>
              <a:t>цветочки   </a:t>
            </a:r>
            <a:r>
              <a:rPr lang="ru-RU" sz="3600" b="1" dirty="0" smtClean="0">
                <a:solidFill>
                  <a:schemeClr val="tx2"/>
                </a:solidFill>
              </a:rPr>
              <a:t>       </a:t>
            </a:r>
            <a:r>
              <a:rPr lang="ru-RU" sz="3600" b="1" dirty="0" smtClean="0"/>
              <a:t>трусишка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  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Народные сказки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Гуси-лебеди (Русская сказка)</a:t>
            </a:r>
          </a:p>
          <a:p>
            <a:r>
              <a:rPr lang="ru-RU" b="1" dirty="0" smtClean="0"/>
              <a:t>Чудесный клад ( Молдавская сказка)</a:t>
            </a:r>
          </a:p>
          <a:p>
            <a:r>
              <a:rPr lang="ru-RU" b="1" dirty="0" smtClean="0"/>
              <a:t>Росомаха и лисица (Эвенкийская сказка)</a:t>
            </a:r>
          </a:p>
          <a:p>
            <a:r>
              <a:rPr lang="ru-RU" dirty="0"/>
              <a:t>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название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412776"/>
          <a:ext cx="7344813" cy="4413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259"/>
                <a:gridCol w="1049259"/>
                <a:gridCol w="1049259"/>
                <a:gridCol w="1049259"/>
                <a:gridCol w="1049259"/>
                <a:gridCol w="1049259"/>
                <a:gridCol w="1049259"/>
              </a:tblGrid>
              <a:tr h="63778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ц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й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з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у</a:t>
                      </a:r>
                      <a:endParaRPr lang="ru-RU" sz="3200" b="1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д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п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п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д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п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ю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</a:t>
                      </a:r>
                      <a:endParaRPr lang="ru-RU" sz="3200" b="1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ю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у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ы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у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ш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Манси - </a:t>
            </a:r>
            <a:r>
              <a:rPr lang="ru-RU" dirty="0" smtClean="0"/>
              <a:t> народ Сибири.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i23.servimg.com/u/f23/15/73/10/42/2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4524370" cy="333375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398144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8" name="Picture 4" descr="http://img-fotki.yandex.ru/get/4526/130283026.a5/0_6bbac_77a15c83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600" y="1799781"/>
            <a:ext cx="47625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Прочти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Слова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285860"/>
            <a:ext cx="4714908" cy="394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в</a:t>
            </a:r>
            <a:r>
              <a:rPr lang="ru-RU" sz="4400" dirty="0" smtClean="0"/>
              <a:t>ыпутаться</a:t>
            </a:r>
          </a:p>
          <a:p>
            <a:pPr>
              <a:buNone/>
            </a:pPr>
            <a:r>
              <a:rPr lang="ru-RU" sz="4400" dirty="0" err="1" smtClean="0"/>
              <a:t>с</a:t>
            </a:r>
            <a:r>
              <a:rPr lang="ru-RU" sz="4400" dirty="0" err="1" smtClean="0"/>
              <a:t>я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т</a:t>
            </a:r>
            <a:r>
              <a:rPr lang="ru-RU" sz="4400" dirty="0" smtClean="0"/>
              <a:t>ать</a:t>
            </a:r>
          </a:p>
          <a:p>
            <a:pPr>
              <a:buNone/>
            </a:pPr>
            <a:r>
              <a:rPr lang="ru-RU" sz="4400" dirty="0" err="1" smtClean="0"/>
              <a:t>пу</a:t>
            </a: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в</a:t>
            </a:r>
            <a:r>
              <a:rPr lang="ru-RU" sz="4400" dirty="0" smtClean="0"/>
              <a:t>ы 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п</a:t>
            </a:r>
            <a:r>
              <a:rPr lang="ru-RU" sz="4400" dirty="0" smtClean="0"/>
              <a:t>одслушивать</a:t>
            </a:r>
          </a:p>
          <a:p>
            <a:pPr>
              <a:buNone/>
            </a:pPr>
            <a:r>
              <a:rPr lang="ru-RU" sz="4400" dirty="0" err="1" smtClean="0"/>
              <a:t>в</a:t>
            </a:r>
            <a:r>
              <a:rPr lang="ru-RU" sz="4400" dirty="0" err="1" smtClean="0"/>
              <a:t>ать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ш</a:t>
            </a:r>
            <a:r>
              <a:rPr lang="ru-RU" sz="4400" dirty="0" err="1" smtClean="0"/>
              <a:t>и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с</a:t>
            </a:r>
            <a:r>
              <a:rPr lang="ru-RU" sz="4400" dirty="0" err="1" smtClean="0"/>
              <a:t>лу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п</a:t>
            </a:r>
            <a:r>
              <a:rPr lang="ru-RU" sz="4400" dirty="0" smtClean="0"/>
              <a:t>од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5400" dirty="0" smtClean="0"/>
              <a:t>Подкрался-подошёл тихо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венадцатиугольник 3"/>
          <p:cNvSpPr/>
          <p:nvPr/>
        </p:nvSpPr>
        <p:spPr>
          <a:xfrm>
            <a:off x="467544" y="1772816"/>
            <a:ext cx="720000" cy="720000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енадцатиугольник 4"/>
          <p:cNvSpPr/>
          <p:nvPr/>
        </p:nvSpPr>
        <p:spPr>
          <a:xfrm>
            <a:off x="1259632" y="1772816"/>
            <a:ext cx="720000" cy="720000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енадцатиугольник 5"/>
          <p:cNvSpPr/>
          <p:nvPr/>
        </p:nvSpPr>
        <p:spPr>
          <a:xfrm>
            <a:off x="2051720" y="1772816"/>
            <a:ext cx="720000" cy="720000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енадцатиугольник 6"/>
          <p:cNvSpPr/>
          <p:nvPr/>
        </p:nvSpPr>
        <p:spPr>
          <a:xfrm>
            <a:off x="2843808" y="1772816"/>
            <a:ext cx="720000" cy="720000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енадцатиугольник 7"/>
          <p:cNvSpPr/>
          <p:nvPr/>
        </p:nvSpPr>
        <p:spPr>
          <a:xfrm>
            <a:off x="3635896" y="1772816"/>
            <a:ext cx="720000" cy="720000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енадцатиугольник 8"/>
          <p:cNvSpPr/>
          <p:nvPr/>
        </p:nvSpPr>
        <p:spPr>
          <a:xfrm>
            <a:off x="4427984" y="1772816"/>
            <a:ext cx="720000" cy="720000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енадцатиугольник 10"/>
          <p:cNvSpPr/>
          <p:nvPr/>
        </p:nvSpPr>
        <p:spPr>
          <a:xfrm>
            <a:off x="5220072" y="1772816"/>
            <a:ext cx="720000" cy="720000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енадцатиугольник 11"/>
          <p:cNvSpPr/>
          <p:nvPr/>
        </p:nvSpPr>
        <p:spPr>
          <a:xfrm>
            <a:off x="6012160" y="1772816"/>
            <a:ext cx="720000" cy="720000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енадцатиугольник 12"/>
          <p:cNvSpPr/>
          <p:nvPr/>
        </p:nvSpPr>
        <p:spPr>
          <a:xfrm>
            <a:off x="395536" y="2708920"/>
            <a:ext cx="720000" cy="720000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енадцатиугольник 13"/>
          <p:cNvSpPr/>
          <p:nvPr/>
        </p:nvSpPr>
        <p:spPr>
          <a:xfrm>
            <a:off x="1187624" y="2708920"/>
            <a:ext cx="720000" cy="720000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енадцатиугольник 14"/>
          <p:cNvSpPr/>
          <p:nvPr/>
        </p:nvSpPr>
        <p:spPr>
          <a:xfrm>
            <a:off x="1979712" y="2708920"/>
            <a:ext cx="720000" cy="720000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енадцатиугольник 15"/>
          <p:cNvSpPr/>
          <p:nvPr/>
        </p:nvSpPr>
        <p:spPr>
          <a:xfrm>
            <a:off x="2771800" y="2708920"/>
            <a:ext cx="720000" cy="720000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енадцатиугольник 16"/>
          <p:cNvSpPr/>
          <p:nvPr/>
        </p:nvSpPr>
        <p:spPr>
          <a:xfrm>
            <a:off x="3563888" y="2708920"/>
            <a:ext cx="720000" cy="720000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енадцатиугольник 17"/>
          <p:cNvSpPr/>
          <p:nvPr/>
        </p:nvSpPr>
        <p:spPr>
          <a:xfrm>
            <a:off x="4355976" y="2708920"/>
            <a:ext cx="720000" cy="720000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енадцатиугольник 18"/>
          <p:cNvSpPr/>
          <p:nvPr/>
        </p:nvSpPr>
        <p:spPr>
          <a:xfrm>
            <a:off x="5220072" y="2636912"/>
            <a:ext cx="720000" cy="720000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енадцатиугольник 19"/>
          <p:cNvSpPr/>
          <p:nvPr/>
        </p:nvSpPr>
        <p:spPr>
          <a:xfrm>
            <a:off x="6012160" y="2636912"/>
            <a:ext cx="720000" cy="720000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енадцатиугольник 20"/>
          <p:cNvSpPr/>
          <p:nvPr/>
        </p:nvSpPr>
        <p:spPr>
          <a:xfrm>
            <a:off x="323528" y="3573016"/>
            <a:ext cx="720000" cy="720000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енадцатиугольник 21"/>
          <p:cNvSpPr/>
          <p:nvPr/>
        </p:nvSpPr>
        <p:spPr>
          <a:xfrm>
            <a:off x="1115616" y="3645024"/>
            <a:ext cx="720000" cy="720000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енадцатиугольник 22"/>
          <p:cNvSpPr/>
          <p:nvPr/>
        </p:nvSpPr>
        <p:spPr>
          <a:xfrm>
            <a:off x="1907704" y="3645024"/>
            <a:ext cx="720000" cy="720000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енадцатиугольник 23"/>
          <p:cNvSpPr/>
          <p:nvPr/>
        </p:nvSpPr>
        <p:spPr>
          <a:xfrm>
            <a:off x="2699792" y="3645024"/>
            <a:ext cx="720000" cy="720000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енадцатиугольник 24"/>
          <p:cNvSpPr/>
          <p:nvPr/>
        </p:nvSpPr>
        <p:spPr>
          <a:xfrm>
            <a:off x="3491880" y="3645024"/>
            <a:ext cx="720000" cy="720000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енадцатиугольник 25"/>
          <p:cNvSpPr/>
          <p:nvPr/>
        </p:nvSpPr>
        <p:spPr>
          <a:xfrm>
            <a:off x="4355976" y="3645024"/>
            <a:ext cx="720000" cy="720000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енадцатиугольник 26"/>
          <p:cNvSpPr/>
          <p:nvPr/>
        </p:nvSpPr>
        <p:spPr>
          <a:xfrm>
            <a:off x="5220072" y="3645024"/>
            <a:ext cx="720000" cy="720000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енадцатиугольник 27"/>
          <p:cNvSpPr/>
          <p:nvPr/>
        </p:nvSpPr>
        <p:spPr>
          <a:xfrm>
            <a:off x="6012160" y="3645024"/>
            <a:ext cx="711696" cy="720000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выразительно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/>
              <a:t>Эти мне</a:t>
            </a:r>
            <a:r>
              <a:rPr lang="ru-RU" sz="4000" dirty="0" smtClean="0"/>
              <a:t>,/ </a:t>
            </a:r>
            <a:r>
              <a:rPr lang="ru-RU" sz="4000" u="sng" dirty="0"/>
              <a:t>зайцу</a:t>
            </a:r>
            <a:r>
              <a:rPr lang="ru-RU" sz="4000" dirty="0"/>
              <a:t>, </a:t>
            </a:r>
            <a:r>
              <a:rPr lang="ru-RU" sz="4000" dirty="0" smtClean="0"/>
              <a:t>/дай</a:t>
            </a:r>
            <a:r>
              <a:rPr lang="ru-RU" sz="4000" dirty="0"/>
              <a:t>, </a:t>
            </a:r>
            <a:r>
              <a:rPr lang="ru-RU" sz="4000" dirty="0" smtClean="0"/>
              <a:t>/большой </a:t>
            </a:r>
            <a:r>
              <a:rPr lang="ru-RU" sz="4000" dirty="0"/>
              <a:t>лось</a:t>
            </a:r>
            <a:r>
              <a:rPr lang="ru-RU" sz="4000" dirty="0" smtClean="0"/>
              <a:t>!///</a:t>
            </a:r>
            <a:endParaRPr lang="ru-RU" sz="4000" dirty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u="sng" dirty="0"/>
              <a:t>Что </a:t>
            </a:r>
            <a:r>
              <a:rPr lang="ru-RU" sz="4000" u="sng" dirty="0" smtClean="0"/>
              <a:t>ты</a:t>
            </a:r>
            <a:r>
              <a:rPr lang="ru-RU" sz="4000" dirty="0" smtClean="0"/>
              <a:t>,/ </a:t>
            </a:r>
            <a:r>
              <a:rPr lang="ru-RU" sz="4000" dirty="0"/>
              <a:t>братец</a:t>
            </a:r>
            <a:r>
              <a:rPr lang="ru-RU" sz="4000" dirty="0" smtClean="0"/>
              <a:t>,-// </a:t>
            </a:r>
            <a:r>
              <a:rPr lang="ru-RU" sz="4000" dirty="0"/>
              <a:t>говорит лось</a:t>
            </a:r>
            <a:r>
              <a:rPr lang="ru-RU" sz="4000" dirty="0" smtClean="0"/>
              <a:t>.//  </a:t>
            </a:r>
          </a:p>
          <a:p>
            <a:pPr>
              <a:buNone/>
            </a:pPr>
            <a:r>
              <a:rPr lang="ru-RU" sz="4000" dirty="0" smtClean="0"/>
              <a:t>- </a:t>
            </a:r>
            <a:r>
              <a:rPr lang="ru-RU" sz="4000" u="sng" dirty="0"/>
              <a:t>Куда тебе </a:t>
            </a:r>
            <a:r>
              <a:rPr lang="ru-RU" sz="4000" dirty="0"/>
              <a:t>такие рога? </a:t>
            </a:r>
            <a:r>
              <a:rPr lang="ru-RU" sz="4000" smtClean="0"/>
              <a:t>///</a:t>
            </a:r>
            <a:r>
              <a:rPr lang="ru-RU" sz="4000" u="sng" smtClean="0"/>
              <a:t>Что </a:t>
            </a:r>
            <a:r>
              <a:rPr lang="ru-RU" sz="4000" u="sng" dirty="0"/>
              <a:t>ты </a:t>
            </a:r>
            <a:r>
              <a:rPr lang="ru-RU" sz="4000" dirty="0"/>
              <a:t>с ними будешь </a:t>
            </a:r>
            <a:r>
              <a:rPr lang="ru-RU" sz="4000"/>
              <a:t>делать</a:t>
            </a:r>
            <a:r>
              <a:rPr lang="ru-RU" sz="4000" smtClean="0"/>
              <a:t>?///</a:t>
            </a:r>
            <a:endParaRPr lang="ru-RU" sz="4000" dirty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163</Words>
  <Application>Microsoft Office PowerPoint</Application>
  <PresentationFormat>Экран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Составь скороговорку.</vt:lpstr>
      <vt:lpstr>Народные сказки</vt:lpstr>
      <vt:lpstr>Прочти название сказки</vt:lpstr>
      <vt:lpstr>Манси -  народ Сибири.</vt:lpstr>
      <vt:lpstr>Слайд 6</vt:lpstr>
      <vt:lpstr>Словарная работа</vt:lpstr>
      <vt:lpstr>Физминутка для глаз</vt:lpstr>
      <vt:lpstr>Прочти выразительно</vt:lpstr>
      <vt:lpstr>Слайд 10</vt:lpstr>
    </vt:vector>
  </TitlesOfParts>
  <Company>spa.ucoz.ua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SPA</dc:creator>
  <cp:lastModifiedBy>Admin</cp:lastModifiedBy>
  <cp:revision>15</cp:revision>
  <dcterms:created xsi:type="dcterms:W3CDTF">2012-10-19T08:42:41Z</dcterms:created>
  <dcterms:modified xsi:type="dcterms:W3CDTF">2012-10-23T10:39:22Z</dcterms:modified>
</cp:coreProperties>
</file>