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2" r:id="rId4"/>
    <p:sldId id="261" r:id="rId5"/>
    <p:sldId id="263" r:id="rId6"/>
    <p:sldId id="264" r:id="rId7"/>
    <p:sldId id="265" r:id="rId8"/>
    <p:sldId id="25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15816" y="4653136"/>
            <a:ext cx="5783698" cy="1268710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rgbClr val="7030A0"/>
                </a:solidFill>
              </a:rPr>
              <a:t>«Шляпа Волшебника»</a:t>
            </a:r>
            <a:endParaRPr lang="ru-RU" sz="4800" b="1" dirty="0">
              <a:solidFill>
                <a:srgbClr val="7030A0"/>
              </a:solidFill>
            </a:endParaRPr>
          </a:p>
        </p:txBody>
      </p:sp>
      <p:pic>
        <p:nvPicPr>
          <p:cNvPr id="60420" name="Picture 4" descr="mumi-an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57550"/>
            <a:ext cx="239395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51520" y="1484784"/>
            <a:ext cx="426066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b="1" dirty="0" smtClean="0">
                <a:solidFill>
                  <a:srgbClr val="FF0000"/>
                </a:solidFill>
              </a:rPr>
              <a:t>Туве </a:t>
            </a:r>
            <a:r>
              <a:rPr lang="ru-RU" sz="4800" b="1" dirty="0" err="1" smtClean="0">
                <a:solidFill>
                  <a:srgbClr val="FF0000"/>
                </a:solidFill>
              </a:rPr>
              <a:t>Янссон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Детские писатели-юбиляры 2014 Центральная библиотека г. Агид…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17314"/>
            <a:ext cx="4493847" cy="3863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644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Муми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-тролль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0" name="Picture 2" descr="C:\Users\user\Desktop\Марина\для школы\мумми-троли\муми-троль1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68760"/>
            <a:ext cx="5748006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5301208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Ужасно трогательный, отзывчивый и добрый, в целом храбр, но иногда трусит… Легко заводит новые знакомства, чем доставляет некоторую головную боль своей маме…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4796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Муми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-мама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098" name="Picture 2" descr="C:\Users\user\Desktop\Марина\для школы\мумми-троли\мумми-мама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268760"/>
            <a:ext cx="4833742" cy="3599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1451" y="3816749"/>
            <a:ext cx="3600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Лучшая в мире мама! Всегда готова принять новую порцию друзей любимого сына, накормить, обласкать, положить спать всю эту ораву…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6297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Муми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-папа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4" name="Picture 2" descr="C:\Users\user\Desktop\Марина\для школы\мумми-троли\мумми-папа 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3630199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83968" y="4293096"/>
            <a:ext cx="43204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молодости много путешествовал, сам построил </a:t>
            </a:r>
            <a:r>
              <a:rPr lang="ru-RU" sz="2400" dirty="0" err="1" smtClean="0"/>
              <a:t>Муми</a:t>
            </a:r>
            <a:r>
              <a:rPr lang="ru-RU" sz="2400" dirty="0" smtClean="0"/>
              <a:t>-дом. Также он самый известный писатель в </a:t>
            </a:r>
            <a:r>
              <a:rPr lang="ru-RU" sz="2400" dirty="0" err="1" smtClean="0"/>
              <a:t>Муми</a:t>
            </a:r>
            <a:r>
              <a:rPr lang="ru-RU" sz="2400" dirty="0" smtClean="0"/>
              <a:t>-доле и окрестностях…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3248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Снифф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122" name="Picture 2" descr="C:\Users\user\Desktop\Марина\для школы\мумми-троли\Снифф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5113405" cy="321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55776" y="4725144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Немного жадный, любит поныть… Неравнодушен ко всему яркому и сладкому. Нашёл замечательный грот (правда, не совсем сам)…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3527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Снусмумрик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146" name="Picture 2" descr="C:\Users\user\Desktop\Марина\для школы\мумми-троли\снусмумрик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3411529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83968" y="1700808"/>
            <a:ext cx="38164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Птица вольная. Неутомимый искатель приключений. Любит выкурить трубочку и поиграть на губной гармошке. Не любит запрещающих табличек, дома и сторожа парка. Каждое лето проводит в </a:t>
            </a:r>
            <a:r>
              <a:rPr lang="ru-RU" sz="2400" dirty="0" err="1" smtClean="0"/>
              <a:t>Муми</a:t>
            </a:r>
            <a:r>
              <a:rPr lang="ru-RU" sz="2400" dirty="0" smtClean="0"/>
              <a:t>-доле, а осенью уходит в далёкие края…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7059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Фрекен- </a:t>
            </a: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Снорк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170" name="Picture 2" descr="C:\Users\user\Desktop\Марина\для школы\мумми-троли\Фрекен-Снорк и Мумми-тролль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475" y="1412776"/>
            <a:ext cx="5418694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3406" y="4869160"/>
            <a:ext cx="748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Подруга </a:t>
            </a:r>
            <a:r>
              <a:rPr lang="ru-RU" sz="2400" dirty="0" err="1" smtClean="0"/>
              <a:t>Муми</a:t>
            </a:r>
            <a:r>
              <a:rPr lang="ru-RU" sz="2400" dirty="0" smtClean="0"/>
              <a:t>-тролля, обладательница шелковистой челки и золотистого ножного браслета. Любит украшения и крутиться перед зеркалом. Была спасена </a:t>
            </a:r>
            <a:r>
              <a:rPr lang="ru-RU" sz="2400" dirty="0" err="1" smtClean="0"/>
              <a:t>Муми</a:t>
            </a:r>
            <a:r>
              <a:rPr lang="ru-RU" sz="2400" dirty="0" smtClean="0"/>
              <a:t>-троллем от хищного куста…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0944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B050"/>
                </a:solidFill>
              </a:rPr>
              <a:t>Герои сказок Туве </a:t>
            </a:r>
            <a:r>
              <a:rPr lang="ru-RU" b="1" dirty="0" err="1">
                <a:solidFill>
                  <a:srgbClr val="00B050"/>
                </a:solidFill>
              </a:rPr>
              <a:t>Янссон</a:t>
            </a:r>
            <a:r>
              <a:rPr lang="ru-RU" dirty="0">
                <a:solidFill>
                  <a:srgbClr val="00B050"/>
                </a:solidFill>
              </a:rPr>
              <a:t> </a:t>
            </a:r>
          </a:p>
        </p:txBody>
      </p:sp>
      <p:pic>
        <p:nvPicPr>
          <p:cNvPr id="20484" name="Picture 4" descr="mumi-an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512" y="1450181"/>
            <a:ext cx="1625600" cy="21590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69" y="1581356"/>
            <a:ext cx="1582738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446" y="1729509"/>
            <a:ext cx="1584325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7851" y="3874654"/>
            <a:ext cx="1872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solidFill>
                  <a:srgbClr val="7030A0"/>
                </a:solidFill>
              </a:rPr>
              <a:t>Муми</a:t>
            </a:r>
            <a:r>
              <a:rPr lang="ru-RU" dirty="0" smtClean="0">
                <a:solidFill>
                  <a:srgbClr val="7030A0"/>
                </a:solidFill>
              </a:rPr>
              <a:t>-тролль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62355" y="3546825"/>
            <a:ext cx="1872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solidFill>
                  <a:srgbClr val="7030A0"/>
                </a:solidFill>
              </a:rPr>
              <a:t>Муми</a:t>
            </a:r>
            <a:r>
              <a:rPr lang="ru-RU" dirty="0" smtClean="0">
                <a:solidFill>
                  <a:srgbClr val="7030A0"/>
                </a:solidFill>
              </a:rPr>
              <a:t>-папа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48745" y="3362159"/>
            <a:ext cx="1872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solidFill>
                  <a:srgbClr val="7030A0"/>
                </a:solidFill>
              </a:rPr>
              <a:t>Муми</a:t>
            </a:r>
            <a:r>
              <a:rPr lang="ru-RU" dirty="0" smtClean="0">
                <a:solidFill>
                  <a:srgbClr val="7030A0"/>
                </a:solidFill>
              </a:rPr>
              <a:t>-мама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user\Desktop\Марина\для школы\мумми-троли\мумми-мама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3932" y="1701800"/>
            <a:ext cx="1730896" cy="128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user\Desktop\Марина\для школы\мумми-троли\Снифф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959" y="1701800"/>
            <a:ext cx="2278487" cy="1431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401986" y="3200606"/>
            <a:ext cx="1872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solidFill>
                  <a:srgbClr val="7030A0"/>
                </a:solidFill>
              </a:rPr>
              <a:t>Снифф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67877" y="3689988"/>
            <a:ext cx="1872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solidFill>
                  <a:srgbClr val="7030A0"/>
                </a:solidFill>
              </a:rPr>
              <a:t>Снусмумрик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9673" y="4509120"/>
            <a:ext cx="447634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B050"/>
                </a:solidFill>
              </a:rPr>
              <a:t>Кроме </a:t>
            </a:r>
            <a:r>
              <a:rPr lang="ru-RU" sz="2000" dirty="0" err="1" smtClean="0">
                <a:solidFill>
                  <a:srgbClr val="00B050"/>
                </a:solidFill>
              </a:rPr>
              <a:t>Муми</a:t>
            </a:r>
            <a:r>
              <a:rPr lang="ru-RU" sz="2000" dirty="0" smtClean="0">
                <a:solidFill>
                  <a:srgbClr val="00B050"/>
                </a:solidFill>
              </a:rPr>
              <a:t>-семьи и их ближайших друзей сказки </a:t>
            </a:r>
            <a:r>
              <a:rPr lang="ru-RU" sz="2000" dirty="0" err="1" smtClean="0">
                <a:solidFill>
                  <a:srgbClr val="00B050"/>
                </a:solidFill>
              </a:rPr>
              <a:t>Янссон</a:t>
            </a:r>
            <a:r>
              <a:rPr lang="ru-RU" sz="2000" dirty="0" smtClean="0">
                <a:solidFill>
                  <a:srgbClr val="00B050"/>
                </a:solidFill>
              </a:rPr>
              <a:t> населяют, казалось бы неприметные крошки-малявки, всякие </a:t>
            </a:r>
            <a:r>
              <a:rPr lang="ru-RU" sz="2000" dirty="0" err="1">
                <a:solidFill>
                  <a:srgbClr val="00B050"/>
                </a:solidFill>
              </a:rPr>
              <a:t>К</a:t>
            </a:r>
            <a:r>
              <a:rPr lang="ru-RU" sz="2000" dirty="0" err="1" smtClean="0">
                <a:solidFill>
                  <a:srgbClr val="00B050"/>
                </a:solidFill>
              </a:rPr>
              <a:t>нюты</a:t>
            </a:r>
            <a:r>
              <a:rPr lang="ru-RU" sz="2000" dirty="0" smtClean="0">
                <a:solidFill>
                  <a:srgbClr val="00B050"/>
                </a:solidFill>
              </a:rPr>
              <a:t>, </a:t>
            </a:r>
            <a:r>
              <a:rPr lang="ru-RU" sz="2000" dirty="0" err="1">
                <a:solidFill>
                  <a:srgbClr val="00B050"/>
                </a:solidFill>
              </a:rPr>
              <a:t>С</a:t>
            </a:r>
            <a:r>
              <a:rPr lang="ru-RU" sz="2000" dirty="0" err="1" smtClean="0">
                <a:solidFill>
                  <a:srgbClr val="00B050"/>
                </a:solidFill>
              </a:rPr>
              <a:t>аломеи</a:t>
            </a:r>
            <a:r>
              <a:rPr lang="ru-RU" sz="2000" dirty="0" smtClean="0">
                <a:solidFill>
                  <a:srgbClr val="00B050"/>
                </a:solidFill>
              </a:rPr>
              <a:t>, лесные духи, загадочные зверьки…</a:t>
            </a:r>
            <a:endParaRPr lang="ru-RU" sz="2000" dirty="0">
              <a:solidFill>
                <a:srgbClr val="00B050"/>
              </a:solidFill>
            </a:endParaRPr>
          </a:p>
        </p:txBody>
      </p:sp>
      <p:pic>
        <p:nvPicPr>
          <p:cNvPr id="3" name="Picture 2" descr="Где ты мой безумный мир. - Сказка в Археологи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968" y="3569938"/>
            <a:ext cx="2882478" cy="3098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0011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48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4" grpId="0" build="p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206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«Шляпа Волшебника»</vt:lpstr>
      <vt:lpstr>Муми-тролль</vt:lpstr>
      <vt:lpstr>Муми-мама</vt:lpstr>
      <vt:lpstr>Муми-папа</vt:lpstr>
      <vt:lpstr>Снифф</vt:lpstr>
      <vt:lpstr>Снусмумрик</vt:lpstr>
      <vt:lpstr>Фрекен- Снорк</vt:lpstr>
      <vt:lpstr>Герои сказок Туве Янссон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Шляпа Волшебника</dc:title>
  <dc:creator>user</dc:creator>
  <cp:lastModifiedBy>user</cp:lastModifiedBy>
  <cp:revision>9</cp:revision>
  <dcterms:created xsi:type="dcterms:W3CDTF">2014-10-14T16:45:42Z</dcterms:created>
  <dcterms:modified xsi:type="dcterms:W3CDTF">2014-10-14T17:34:27Z</dcterms:modified>
</cp:coreProperties>
</file>