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AEE5-B972-4FB1-937C-8A1D6EBFEE08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4649A-10F6-475F-AA70-FDA13E698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AEE5-B972-4FB1-937C-8A1D6EBFEE08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4649A-10F6-475F-AA70-FDA13E698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AEE5-B972-4FB1-937C-8A1D6EBFEE08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4649A-10F6-475F-AA70-FDA13E698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AEE5-B972-4FB1-937C-8A1D6EBFEE08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4649A-10F6-475F-AA70-FDA13E698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AEE5-B972-4FB1-937C-8A1D6EBFEE08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4649A-10F6-475F-AA70-FDA13E698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AEE5-B972-4FB1-937C-8A1D6EBFEE08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4649A-10F6-475F-AA70-FDA13E698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AEE5-B972-4FB1-937C-8A1D6EBFEE08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4649A-10F6-475F-AA70-FDA13E698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AEE5-B972-4FB1-937C-8A1D6EBFEE08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4649A-10F6-475F-AA70-FDA13E698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AEE5-B972-4FB1-937C-8A1D6EBFEE08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4649A-10F6-475F-AA70-FDA13E698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AEE5-B972-4FB1-937C-8A1D6EBFEE08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4649A-10F6-475F-AA70-FDA13E698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AEE5-B972-4FB1-937C-8A1D6EBFEE08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4649A-10F6-475F-AA70-FDA13E698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9AEE5-B972-4FB1-937C-8A1D6EBFEE08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4649A-10F6-475F-AA70-FDA13E698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i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02460">
            <a:off x="246399" y="331290"/>
            <a:ext cx="3174630" cy="2513250"/>
          </a:xfrm>
          <a:prstGeom prst="rect">
            <a:avLst/>
          </a:prstGeom>
          <a:noFill/>
        </p:spPr>
      </p:pic>
      <p:pic>
        <p:nvPicPr>
          <p:cNvPr id="9" name="Picture 2" descr="C:\Users\Администратор\Desktop\i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39972">
            <a:off x="503520" y="3356381"/>
            <a:ext cx="2851036" cy="2302881"/>
          </a:xfrm>
          <a:prstGeom prst="rect">
            <a:avLst/>
          </a:prstGeom>
          <a:noFill/>
        </p:spPr>
      </p:pic>
      <p:pic>
        <p:nvPicPr>
          <p:cNvPr id="10" name="Picture 3" descr="C:\Users\Администратор\Desktop\i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42852"/>
            <a:ext cx="2714644" cy="2143130"/>
          </a:xfrm>
          <a:prstGeom prst="rect">
            <a:avLst/>
          </a:prstGeom>
          <a:noFill/>
        </p:spPr>
      </p:pic>
      <p:pic>
        <p:nvPicPr>
          <p:cNvPr id="11" name="Picture 5" descr="C:\Users\Администратор\Desktop\i (10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214290"/>
            <a:ext cx="2786082" cy="3357586"/>
          </a:xfrm>
          <a:prstGeom prst="rect">
            <a:avLst/>
          </a:prstGeom>
          <a:noFill/>
        </p:spPr>
      </p:pic>
      <p:pic>
        <p:nvPicPr>
          <p:cNvPr id="12" name="Picture 4" descr="C:\Users\Администратор\Desktop\i (9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4572008"/>
            <a:ext cx="2500330" cy="2143140"/>
          </a:xfrm>
          <a:prstGeom prst="rect">
            <a:avLst/>
          </a:prstGeom>
          <a:noFill/>
        </p:spPr>
      </p:pic>
      <p:pic>
        <p:nvPicPr>
          <p:cNvPr id="13" name="Picture 7" descr="C:\Users\Администратор\Desktop\i (1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3857628"/>
            <a:ext cx="2643206" cy="2786082"/>
          </a:xfrm>
          <a:prstGeom prst="rect">
            <a:avLst/>
          </a:prstGeom>
          <a:noFill/>
        </p:spPr>
      </p:pic>
      <p:pic>
        <p:nvPicPr>
          <p:cNvPr id="2" name="Picture 2" descr="C:\Users\Администратор\Desktop\75931061_large_radionetplus_ru_jivnoct23_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8992" y="2357430"/>
            <a:ext cx="2661508" cy="20002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yalta_zoo_skazk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501122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4786314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Администратор\Desktop\i (1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286124"/>
            <a:ext cx="4643470" cy="3357586"/>
          </a:xfrm>
          <a:prstGeom prst="rect">
            <a:avLst/>
          </a:prstGeom>
          <a:noFill/>
        </p:spPr>
      </p:pic>
      <p:pic>
        <p:nvPicPr>
          <p:cNvPr id="4100" name="Picture 4" descr="C:\Users\Администратор\Desktop\i (1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571480"/>
            <a:ext cx="385765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60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28680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57256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2857520" cy="251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C:\Users\Администратор\Desktop\i (1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85728"/>
            <a:ext cx="2571768" cy="2643206"/>
          </a:xfrm>
          <a:prstGeom prst="rect">
            <a:avLst/>
          </a:prstGeom>
          <a:noFill/>
        </p:spPr>
      </p:pic>
      <p:pic>
        <p:nvPicPr>
          <p:cNvPr id="8196" name="Picture 4" descr="C:\Users\Администратор\Desktop\i (2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571876"/>
            <a:ext cx="2000264" cy="2857520"/>
          </a:xfrm>
          <a:prstGeom prst="rect">
            <a:avLst/>
          </a:prstGeom>
          <a:noFill/>
        </p:spPr>
      </p:pic>
      <p:pic>
        <p:nvPicPr>
          <p:cNvPr id="8197" name="Picture 5" descr="C:\Users\Администратор\Desktop\i (2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428868"/>
            <a:ext cx="2786082" cy="2214578"/>
          </a:xfrm>
          <a:prstGeom prst="rect">
            <a:avLst/>
          </a:prstGeom>
          <a:noFill/>
        </p:spPr>
      </p:pic>
      <p:pic>
        <p:nvPicPr>
          <p:cNvPr id="8198" name="Picture 6" descr="C:\Users\Администратор\Desktop\to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643446"/>
            <a:ext cx="2933703" cy="1957716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215074" y="274638"/>
            <a:ext cx="2471726" cy="5797568"/>
          </a:xfrm>
        </p:spPr>
        <p:txBody>
          <a:bodyPr>
            <a:normAutofit/>
          </a:bodyPr>
          <a:lstStyle/>
          <a:p>
            <a:r>
              <a:rPr lang="ru-RU" sz="20000" b="1" dirty="0" smtClean="0"/>
              <a:t>З</a:t>
            </a:r>
            <a:endParaRPr lang="ru-RU" sz="20000" b="1" dirty="0"/>
          </a:p>
        </p:txBody>
      </p:sp>
      <p:sp>
        <p:nvSpPr>
          <p:cNvPr id="10" name="Стрелка вправо 9"/>
          <p:cNvSpPr/>
          <p:nvPr/>
        </p:nvSpPr>
        <p:spPr>
          <a:xfrm rot="19739269">
            <a:off x="5432871" y="3693450"/>
            <a:ext cx="1396879" cy="12400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805251">
            <a:off x="5487164" y="1565843"/>
            <a:ext cx="1435998" cy="1186967"/>
          </a:xfrm>
          <a:prstGeom prst="rightArrow">
            <a:avLst>
              <a:gd name="adj1" fmla="val 50000"/>
              <a:gd name="adj2" fmla="val 477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286116" y="3000372"/>
            <a:ext cx="350046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10</cp:revision>
  <dcterms:created xsi:type="dcterms:W3CDTF">2014-11-18T15:40:02Z</dcterms:created>
  <dcterms:modified xsi:type="dcterms:W3CDTF">2014-11-19T14:02:21Z</dcterms:modified>
</cp:coreProperties>
</file>