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60" r:id="rId3"/>
    <p:sldId id="261" r:id="rId4"/>
    <p:sldId id="264" r:id="rId5"/>
    <p:sldId id="262" r:id="rId6"/>
    <p:sldId id="263" r:id="rId7"/>
    <p:sldId id="265" r:id="rId8"/>
    <p:sldId id="275" r:id="rId9"/>
    <p:sldId id="269" r:id="rId10"/>
    <p:sldId id="273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FF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8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15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image" Target="../media/image23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3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707904" y="1844824"/>
            <a:ext cx="2357101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868144" y="476672"/>
            <a:ext cx="2803748" cy="26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524328" y="3212976"/>
            <a:ext cx="11144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 cstate="screen"/>
          <a:srcRect l="22721" r="22698"/>
          <a:stretch>
            <a:fillRect/>
          </a:stretch>
        </p:blipFill>
        <p:spPr bwMode="auto">
          <a:xfrm>
            <a:off x="1835696" y="4941168"/>
            <a:ext cx="1177341" cy="14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012160" y="5373216"/>
            <a:ext cx="1516757" cy="1011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7" cstate="screen"/>
          <a:srcRect r="9281"/>
          <a:stretch>
            <a:fillRect/>
          </a:stretch>
        </p:blipFill>
        <p:spPr bwMode="auto">
          <a:xfrm>
            <a:off x="7740352" y="4437112"/>
            <a:ext cx="108012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 cstate="screen"/>
          <a:srcRect l="24192" t="8791" r="27425" b="20885"/>
          <a:stretch>
            <a:fillRect/>
          </a:stretch>
        </p:blipFill>
        <p:spPr bwMode="auto">
          <a:xfrm>
            <a:off x="6588224" y="4149080"/>
            <a:ext cx="10081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11560" y="3861048"/>
            <a:ext cx="115212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4860032" y="476672"/>
            <a:ext cx="9048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11" cstate="screen"/>
          <a:srcRect t="5600" b="10401"/>
          <a:stretch>
            <a:fillRect/>
          </a:stretch>
        </p:blipFill>
        <p:spPr bwMode="auto">
          <a:xfrm>
            <a:off x="5868144" y="3140968"/>
            <a:ext cx="1285875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2987824" y="4365104"/>
            <a:ext cx="1296144" cy="2064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3707904" y="764704"/>
            <a:ext cx="92392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3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1907704" y="3429000"/>
            <a:ext cx="936104" cy="1365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2843808" y="3140968"/>
            <a:ext cx="105727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395536" y="404664"/>
            <a:ext cx="1903711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2411760" y="692696"/>
            <a:ext cx="11620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8" cstate="screen"/>
          <a:srcRect l="23705" r="23705"/>
          <a:stretch>
            <a:fillRect/>
          </a:stretch>
        </p:blipFill>
        <p:spPr bwMode="auto">
          <a:xfrm>
            <a:off x="6012160" y="4293096"/>
            <a:ext cx="576064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9" cstate="screen"/>
          <a:srcRect l="16316" r="12980"/>
          <a:stretch>
            <a:fillRect/>
          </a:stretch>
        </p:blipFill>
        <p:spPr bwMode="auto">
          <a:xfrm>
            <a:off x="2843808" y="1700808"/>
            <a:ext cx="936104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0" cstate="screen"/>
          <a:srcRect/>
          <a:stretch>
            <a:fillRect/>
          </a:stretch>
        </p:blipFill>
        <p:spPr bwMode="auto">
          <a:xfrm>
            <a:off x="1547664" y="2204864"/>
            <a:ext cx="11811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1" cstate="screen"/>
          <a:srcRect/>
          <a:stretch>
            <a:fillRect/>
          </a:stretch>
        </p:blipFill>
        <p:spPr bwMode="auto">
          <a:xfrm>
            <a:off x="467544" y="2636912"/>
            <a:ext cx="11049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2" cstate="screen"/>
          <a:srcRect/>
          <a:stretch>
            <a:fillRect/>
          </a:stretch>
        </p:blipFill>
        <p:spPr bwMode="auto">
          <a:xfrm>
            <a:off x="4266436" y="4509120"/>
            <a:ext cx="168060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3" cstate="screen"/>
          <a:srcRect/>
          <a:stretch>
            <a:fillRect/>
          </a:stretch>
        </p:blipFill>
        <p:spPr bwMode="auto">
          <a:xfrm>
            <a:off x="7812360" y="5517232"/>
            <a:ext cx="960884" cy="960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92280" y="3645024"/>
            <a:ext cx="1368152" cy="195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8024" y="620688"/>
            <a:ext cx="131451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915816" y="548680"/>
            <a:ext cx="137201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12160" y="2132856"/>
            <a:ext cx="143966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256970" y="2204864"/>
            <a:ext cx="1686797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flipH="1">
            <a:off x="414306" y="4005064"/>
            <a:ext cx="131508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339752" y="4293096"/>
            <a:ext cx="39405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My family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screen"/>
          <a:srcRect b="6126"/>
          <a:stretch>
            <a:fillRect/>
          </a:stretch>
        </p:blipFill>
        <p:spPr bwMode="auto">
          <a:xfrm>
            <a:off x="1979712" y="1484784"/>
            <a:ext cx="5010869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38499" y="548680"/>
            <a:ext cx="462658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Our lesson is over. </a:t>
            </a:r>
          </a:p>
          <a:p>
            <a:pPr algn="ctr"/>
            <a:r>
              <a:rPr lang="en-US" sz="3200" b="1" dirty="0" smtClean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Good-bye!</a:t>
            </a:r>
            <a:endParaRPr lang="ru-RU" sz="3200" b="1" dirty="0">
              <a:ln w="11430">
                <a:solidFill>
                  <a:srgbClr val="00B050"/>
                </a:solidFill>
              </a:ln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620688"/>
            <a:ext cx="145844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76256" y="476672"/>
            <a:ext cx="1711436" cy="1858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433804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>
                  <a:solidFill>
                    <a:srgbClr val="FF00FF"/>
                  </a:solidFill>
                </a:ln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Happy </a:t>
            </a:r>
          </a:p>
          <a:p>
            <a:pPr algn="ctr"/>
            <a:r>
              <a:rPr lang="en-US" sz="5400" b="1" cap="none" spc="0" dirty="0" smtClean="0">
                <a:ln w="11430">
                  <a:solidFill>
                    <a:srgbClr val="FF00FF"/>
                  </a:solidFill>
                </a:ln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Birthday!!!</a:t>
            </a:r>
            <a:endParaRPr lang="ru-RU" sz="5400" b="1" cap="none" spc="0" dirty="0">
              <a:ln w="11430">
                <a:solidFill>
                  <a:srgbClr val="FF00FF"/>
                </a:solidFill>
              </a:ln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23508" y="2564904"/>
            <a:ext cx="2081631" cy="261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32040" y="476672"/>
            <a:ext cx="183320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67744" y="4941168"/>
            <a:ext cx="1584176" cy="1490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83568" y="3284984"/>
            <a:ext cx="8001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39552" y="4653136"/>
            <a:ext cx="1728589" cy="1728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300192" y="4509120"/>
            <a:ext cx="2492822" cy="1860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283968" y="5157192"/>
            <a:ext cx="1728192" cy="1289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380312" y="278092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6809054" y="476672"/>
            <a:ext cx="200209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5940152" y="2060849"/>
            <a:ext cx="936104" cy="944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6804248" y="2060848"/>
            <a:ext cx="576064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2987824" y="3414982"/>
            <a:ext cx="1148333" cy="1371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1763688" y="3645024"/>
            <a:ext cx="1142837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2771800" y="2060848"/>
            <a:ext cx="12382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16" cstate="screen"/>
          <a:srcRect t="18961" b="14673"/>
          <a:stretch>
            <a:fillRect/>
          </a:stretch>
        </p:blipFill>
        <p:spPr bwMode="auto">
          <a:xfrm flipH="1">
            <a:off x="827583" y="2132856"/>
            <a:ext cx="1736045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17" cstate="screen"/>
          <a:srcRect l="18290"/>
          <a:stretch>
            <a:fillRect/>
          </a:stretch>
        </p:blipFill>
        <p:spPr bwMode="auto">
          <a:xfrm>
            <a:off x="6228184" y="3284984"/>
            <a:ext cx="965076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80794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>
                  <a:solidFill>
                    <a:srgbClr val="FF00FF"/>
                  </a:solidFill>
                </a:ln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Read, find</a:t>
            </a:r>
            <a:r>
              <a:rPr lang="ru-RU" sz="5400" b="1" cap="none" spc="0" dirty="0" smtClean="0">
                <a:ln w="11430">
                  <a:solidFill>
                    <a:srgbClr val="FF00FF"/>
                  </a:solidFill>
                </a:ln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smtClean="0">
                <a:ln w="11430">
                  <a:solidFill>
                    <a:srgbClr val="FF00FF"/>
                  </a:solidFill>
                </a:ln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and write</a:t>
            </a:r>
            <a:endParaRPr lang="ru-RU" sz="5400" b="1" cap="none" spc="0" dirty="0">
              <a:ln w="11430">
                <a:solidFill>
                  <a:srgbClr val="FF00FF"/>
                </a:solidFill>
              </a:ln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67544" y="2852936"/>
          <a:ext cx="8208912" cy="21040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08912"/>
              </a:tblGrid>
              <a:tr h="526002">
                <a:tc>
                  <a:txBody>
                    <a:bodyPr/>
                    <a:lstStyle/>
                    <a:p>
                      <a:r>
                        <a:rPr lang="en-US" dirty="0" smtClean="0"/>
                        <a:t>e    </a:t>
                      </a:r>
                      <a:r>
                        <a:rPr lang="en-US" b="1" dirty="0" smtClean="0"/>
                        <a:t>h</a:t>
                      </a:r>
                      <a:r>
                        <a:rPr lang="en-US" dirty="0" smtClean="0"/>
                        <a:t>       a       t</a:t>
                      </a:r>
                      <a:r>
                        <a:rPr lang="en-US" baseline="0" dirty="0" smtClean="0"/>
                        <a:t>        m      r       </a:t>
                      </a:r>
                      <a:r>
                        <a:rPr lang="en-US" b="1" baseline="0" dirty="0" smtClean="0"/>
                        <a:t>c</a:t>
                      </a:r>
                      <a:r>
                        <a:rPr lang="en-US" baseline="0" dirty="0" smtClean="0"/>
                        <a:t>        a        k       e       p       s      </a:t>
                      </a:r>
                      <a:endParaRPr lang="ru-RU" dirty="0"/>
                    </a:p>
                  </a:txBody>
                  <a:tcPr/>
                </a:tc>
              </a:tr>
              <a:tr h="526002">
                <a:tc>
                  <a:txBody>
                    <a:bodyPr/>
                    <a:lstStyle/>
                    <a:p>
                      <a:r>
                        <a:rPr lang="en-US" dirty="0" smtClean="0"/>
                        <a:t>g    q       </a:t>
                      </a:r>
                      <a:r>
                        <a:rPr lang="ru-RU" b="1" dirty="0" smtClean="0"/>
                        <a:t>с</a:t>
                      </a:r>
                      <a:r>
                        <a:rPr lang="ru-RU" baseline="0" dirty="0" smtClean="0"/>
                        <a:t>       </a:t>
                      </a:r>
                      <a:r>
                        <a:rPr lang="en-US" baseline="0" dirty="0" smtClean="0"/>
                        <a:t>a       n        d       l        e</a:t>
                      </a:r>
                      <a:r>
                        <a:rPr lang="ru-RU" baseline="0" dirty="0" smtClean="0"/>
                        <a:t>      </a:t>
                      </a:r>
                      <a:r>
                        <a:rPr lang="en-US" baseline="0" dirty="0" smtClean="0"/>
                        <a:t> v        </a:t>
                      </a:r>
                      <a:r>
                        <a:rPr lang="en-US" b="1" baseline="0" dirty="0" smtClean="0"/>
                        <a:t>b</a:t>
                      </a:r>
                      <a:r>
                        <a:rPr lang="en-US" baseline="0" dirty="0" smtClean="0"/>
                        <a:t>       a       g</a:t>
                      </a:r>
                      <a:r>
                        <a:rPr lang="ru-RU" baseline="0" dirty="0" smtClean="0"/>
                        <a:t>    </a:t>
                      </a:r>
                      <a:endParaRPr lang="ru-RU" dirty="0"/>
                    </a:p>
                  </a:txBody>
                  <a:tcPr/>
                </a:tc>
              </a:tr>
              <a:tr h="526002">
                <a:tc>
                  <a:txBody>
                    <a:bodyPr/>
                    <a:lstStyle/>
                    <a:p>
                      <a:r>
                        <a:rPr lang="en-US" dirty="0" smtClean="0"/>
                        <a:t>n    </a:t>
                      </a:r>
                      <a:r>
                        <a:rPr lang="en-US" b="1" dirty="0" smtClean="0"/>
                        <a:t>b</a:t>
                      </a:r>
                      <a:r>
                        <a:rPr lang="en-US" dirty="0" smtClean="0"/>
                        <a:t>       a</a:t>
                      </a:r>
                      <a:r>
                        <a:rPr lang="en-US" baseline="0" dirty="0" smtClean="0"/>
                        <a:t>      l         </a:t>
                      </a:r>
                      <a:r>
                        <a:rPr lang="en-US" baseline="0" dirty="0" err="1" smtClean="0"/>
                        <a:t>l</a:t>
                      </a:r>
                      <a:r>
                        <a:rPr lang="en-US" baseline="0" dirty="0" smtClean="0"/>
                        <a:t>        o        </a:t>
                      </a:r>
                      <a:r>
                        <a:rPr lang="en-US" baseline="0" dirty="0" err="1" smtClean="0"/>
                        <a:t>o</a:t>
                      </a:r>
                      <a:r>
                        <a:rPr lang="en-US" baseline="0" dirty="0" smtClean="0"/>
                        <a:t>       n      w       y       </a:t>
                      </a:r>
                      <a:r>
                        <a:rPr lang="en-US" baseline="0" dirty="0" err="1" smtClean="0"/>
                        <a:t>i</a:t>
                      </a:r>
                      <a:r>
                        <a:rPr lang="en-US" baseline="0" dirty="0" smtClean="0"/>
                        <a:t>        b</a:t>
                      </a:r>
                      <a:endParaRPr lang="ru-RU" dirty="0"/>
                    </a:p>
                  </a:txBody>
                  <a:tcPr/>
                </a:tc>
              </a:tr>
              <a:tr h="526002">
                <a:tc>
                  <a:txBody>
                    <a:bodyPr/>
                    <a:lstStyle/>
                    <a:p>
                      <a:r>
                        <a:rPr lang="en-US" dirty="0" smtClean="0"/>
                        <a:t>o    t       u       a        </a:t>
                      </a:r>
                      <a:r>
                        <a:rPr lang="en-US" b="1" dirty="0" smtClean="0"/>
                        <a:t>p</a:t>
                      </a:r>
                      <a:r>
                        <a:rPr lang="en-US" dirty="0" smtClean="0"/>
                        <a:t>        r       e       s        e       n       t        m           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9552" y="558924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1___________                2_____________            3____________</a:t>
            </a:r>
          </a:p>
          <a:p>
            <a:r>
              <a:rPr lang="en-US" dirty="0" smtClean="0"/>
              <a:t>4___________                5_____________             6___________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868144" y="1772816"/>
            <a:ext cx="12382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95736" y="1484784"/>
            <a:ext cx="12287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32040" y="1628800"/>
            <a:ext cx="778381" cy="1113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 cstate="screen"/>
          <a:srcRect t="-5569"/>
          <a:stretch>
            <a:fillRect/>
          </a:stretch>
        </p:blipFill>
        <p:spPr bwMode="auto">
          <a:xfrm>
            <a:off x="3563888" y="1556792"/>
            <a:ext cx="1008112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236296" y="1340768"/>
            <a:ext cx="1512168" cy="1439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83568" y="1484784"/>
            <a:ext cx="951359" cy="1240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7864" y="548680"/>
            <a:ext cx="25202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>
                  <a:solidFill>
                    <a:srgbClr val="FF00FF"/>
                  </a:solidFill>
                </a:ln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Match</a:t>
            </a:r>
            <a:endParaRPr lang="ru-RU" sz="5400" b="1" cap="none" spc="0" dirty="0">
              <a:ln w="11430">
                <a:solidFill>
                  <a:srgbClr val="FF00FF"/>
                </a:solidFill>
              </a:ln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 flipH="1">
            <a:off x="755576" y="980728"/>
            <a:ext cx="1564382" cy="156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868144" y="2348880"/>
            <a:ext cx="1342528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779912" y="1484784"/>
            <a:ext cx="172819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99592" y="2996952"/>
            <a:ext cx="1546473" cy="1638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020272" y="764704"/>
            <a:ext cx="1296144" cy="1636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7" cstate="screen"/>
          <a:srcRect l="24387" r="26840"/>
          <a:stretch>
            <a:fillRect/>
          </a:stretch>
        </p:blipFill>
        <p:spPr bwMode="auto">
          <a:xfrm>
            <a:off x="3347864" y="3140968"/>
            <a:ext cx="576064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123728" y="1268760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851920" y="1484784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020272" y="836712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051720" y="3068960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275856" y="3140968"/>
            <a:ext cx="332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948264" y="2780928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827584" y="4797152"/>
            <a:ext cx="776687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balloon_____      insect____        bag_____ 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present______     teddy____         candle___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6665" y="620688"/>
            <a:ext cx="52245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effectLst/>
              </a:rPr>
              <a:t>Circle the letter</a:t>
            </a:r>
            <a:endParaRPr lang="ru-RU" sz="5400" b="1" cap="none" spc="0" dirty="0">
              <a:ln>
                <a:solidFill>
                  <a:srgbClr val="008000"/>
                </a:solidFill>
              </a:ln>
              <a:solidFill>
                <a:srgbClr val="008000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4005064"/>
            <a:ext cx="8254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.   t    l    c                                  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f    c    e                          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k    h    d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5949280"/>
            <a:ext cx="80618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.   w   m    v                                 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l    p    f                        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r    m    b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1916832"/>
            <a:ext cx="151216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79912" y="1844824"/>
            <a:ext cx="1632570" cy="1632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76256" y="1916832"/>
            <a:ext cx="1673118" cy="1429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83568" y="4509120"/>
            <a:ext cx="1279527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791378" y="4398105"/>
            <a:ext cx="1813070" cy="1407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7" cstate="screen"/>
          <a:srcRect b="13436"/>
          <a:stretch>
            <a:fillRect/>
          </a:stretch>
        </p:blipFill>
        <p:spPr bwMode="auto">
          <a:xfrm>
            <a:off x="3923928" y="4371754"/>
            <a:ext cx="1440160" cy="139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548680"/>
            <a:ext cx="62007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>
                  <a:solidFill>
                    <a:srgbClr val="FF00FF"/>
                  </a:solidFill>
                </a:ln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Write the letter</a:t>
            </a:r>
            <a:endParaRPr lang="ru-RU" sz="5400" b="1" dirty="0">
              <a:ln w="11430">
                <a:solidFill>
                  <a:srgbClr val="FF00FF"/>
                </a:solidFill>
              </a:ln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372200" y="3284984"/>
            <a:ext cx="1752972" cy="1752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screen"/>
          <a:srcRect t="6008" b="15039"/>
          <a:stretch>
            <a:fillRect/>
          </a:stretch>
        </p:blipFill>
        <p:spPr bwMode="auto">
          <a:xfrm>
            <a:off x="3275856" y="1700808"/>
            <a:ext cx="1915269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491880" y="3284984"/>
            <a:ext cx="1920602" cy="192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27584" y="1628800"/>
            <a:ext cx="140330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899592" y="3645024"/>
            <a:ext cx="1271917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7" cstate="screen"/>
          <a:srcRect l="8400" t="16800" r="11801" b="16001"/>
          <a:stretch>
            <a:fillRect/>
          </a:stretch>
        </p:blipFill>
        <p:spPr bwMode="auto">
          <a:xfrm>
            <a:off x="6588224" y="1628800"/>
            <a:ext cx="1728192" cy="1455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27584" y="5733256"/>
            <a:ext cx="7678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b_lloon          h_t           fr_g         ted_y         c_ke            b_x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476672"/>
            <a:ext cx="1143334" cy="130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627784" y="548680"/>
            <a:ext cx="37032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>
                  <a:solidFill>
                    <a:srgbClr val="FF00FF"/>
                  </a:solidFill>
                </a:ln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Anagram</a:t>
            </a:r>
            <a:endParaRPr lang="ru-RU" sz="5400" b="1" cap="none" spc="0" dirty="0">
              <a:ln w="11430">
                <a:solidFill>
                  <a:srgbClr val="FF00FF"/>
                </a:solidFill>
              </a:ln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5445224"/>
            <a:ext cx="83134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odg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_______           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lwo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_______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loni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_______    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itbbra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_______       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rbea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______          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irbd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_______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screen"/>
          <a:srcRect l="9447" t="5078" r="11830"/>
          <a:stretch>
            <a:fillRect/>
          </a:stretch>
        </p:blipFill>
        <p:spPr bwMode="auto">
          <a:xfrm>
            <a:off x="6156176" y="3285628"/>
            <a:ext cx="2088232" cy="156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screen"/>
          <a:srcRect l="6259" t="15086" r="6110" b="14514"/>
          <a:stretch>
            <a:fillRect/>
          </a:stretch>
        </p:blipFill>
        <p:spPr bwMode="auto">
          <a:xfrm>
            <a:off x="3131840" y="3645024"/>
            <a:ext cx="259228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screen"/>
          <a:srcRect l="25417" r="23750"/>
          <a:stretch>
            <a:fillRect/>
          </a:stretch>
        </p:blipFill>
        <p:spPr bwMode="auto">
          <a:xfrm>
            <a:off x="755576" y="3429000"/>
            <a:ext cx="1224136" cy="1836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708464" y="1556792"/>
            <a:ext cx="176555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491880" y="1628800"/>
            <a:ext cx="178653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475656" y="1700808"/>
            <a:ext cx="1189413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Овал 27"/>
          <p:cNvSpPr/>
          <p:nvPr/>
        </p:nvSpPr>
        <p:spPr>
          <a:xfrm>
            <a:off x="3203848" y="1484784"/>
            <a:ext cx="1080120" cy="6480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404664"/>
            <a:ext cx="75608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CC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Read and match</a:t>
            </a:r>
            <a:endParaRPr lang="ru-RU" sz="5400" b="1" cap="none" spc="0" dirty="0">
              <a:ln w="11430">
                <a:solidFill>
                  <a:srgbClr val="C00000"/>
                </a:solidFill>
              </a:ln>
              <a:solidFill>
                <a:srgbClr val="CC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452320" y="5877272"/>
            <a:ext cx="848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green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499992" y="5949280"/>
            <a:ext cx="564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red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372200" y="5301208"/>
            <a:ext cx="97654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brown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835696" y="5949280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white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716016" y="5301208"/>
            <a:ext cx="95250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orange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652120" y="5949280"/>
            <a:ext cx="913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yellow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691680" y="5301208"/>
            <a:ext cx="67037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blue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03848" y="5301208"/>
            <a:ext cx="68640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grey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03848" y="5949280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black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11560" y="5949280"/>
            <a:ext cx="918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purple</a:t>
            </a:r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395536" y="4149080"/>
            <a:ext cx="1080120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                                                         </a:t>
            </a:r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827584" y="3429000"/>
            <a:ext cx="1080120" cy="6480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1331640" y="2708920"/>
            <a:ext cx="1080120" cy="648072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2195736" y="1988840"/>
            <a:ext cx="1080120" cy="64807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4572000" y="1484784"/>
            <a:ext cx="1080120" cy="64807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5652120" y="2060848"/>
            <a:ext cx="1080120" cy="64807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6444208" y="2708920"/>
            <a:ext cx="1080120" cy="648072"/>
          </a:xfrm>
          <a:prstGeom prst="ellipse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7092280" y="3429000"/>
            <a:ext cx="1080120" cy="64807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7596336" y="4149080"/>
            <a:ext cx="1080120" cy="64807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55576" y="429309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87624" y="357301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657938" y="2753424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ru-RU" sz="2400" dirty="0"/>
          </a:p>
        </p:txBody>
      </p:sp>
      <p:sp>
        <p:nvSpPr>
          <p:cNvPr id="39" name="TextBox 38"/>
          <p:cNvSpPr txBox="1"/>
          <p:nvPr/>
        </p:nvSpPr>
        <p:spPr>
          <a:xfrm flipH="1">
            <a:off x="3563888" y="1556792"/>
            <a:ext cx="314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5</a:t>
            </a:r>
            <a:endParaRPr lang="ru-RU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4932040" y="1556792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ru-RU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6012160" y="2132856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7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804248" y="2780928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8</a:t>
            </a:r>
            <a:endParaRPr lang="ru-RU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7524328" y="3501008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9</a:t>
            </a:r>
            <a:endParaRPr lang="ru-RU" sz="2400" dirty="0"/>
          </a:p>
        </p:txBody>
      </p:sp>
      <p:sp>
        <p:nvSpPr>
          <p:cNvPr id="44" name="TextBox 43"/>
          <p:cNvSpPr txBox="1"/>
          <p:nvPr/>
        </p:nvSpPr>
        <p:spPr>
          <a:xfrm>
            <a:off x="7884368" y="4293096"/>
            <a:ext cx="575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10</a:t>
            </a:r>
            <a:endParaRPr lang="ru-RU" sz="2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707904" y="2996952"/>
            <a:ext cx="1786111" cy="181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548680"/>
            <a:ext cx="57102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Look and read</a:t>
            </a:r>
            <a:endParaRPr lang="ru-RU" sz="5400" b="1" cap="none" spc="0" dirty="0">
              <a:ln w="11430">
                <a:solidFill>
                  <a:srgbClr val="7030A0"/>
                </a:solidFill>
              </a:ln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2060848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  1   </a:t>
            </a:r>
            <a:r>
              <a:rPr lang="en-US" sz="3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Two       </a:t>
            </a:r>
            <a:r>
              <a:rPr lang="en-US" sz="3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one </a:t>
            </a:r>
            <a:r>
              <a:rPr lang="en-US" sz="3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three.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1484784"/>
            <a:ext cx="586171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 flipH="1">
            <a:off x="1907704" y="1556792"/>
            <a:ext cx="418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+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3808" y="1556792"/>
            <a:ext cx="373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=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55976" y="1484784"/>
            <a:ext cx="586171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779912" y="1484784"/>
            <a:ext cx="586171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03848" y="1484784"/>
            <a:ext cx="586171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83568" y="4365104"/>
            <a:ext cx="74168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1           </a:t>
            </a:r>
            <a:r>
              <a:rPr lang="en-US" sz="3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             3           </a:t>
            </a:r>
            <a:r>
              <a:rPr lang="en-US" sz="3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               4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51920" y="3573016"/>
            <a:ext cx="586171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75856" y="3573016"/>
            <a:ext cx="586171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27784" y="3573016"/>
            <a:ext cx="586171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3573016"/>
            <a:ext cx="586171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979712" y="3645024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+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44008" y="3717032"/>
            <a:ext cx="373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=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04248" y="3573016"/>
            <a:ext cx="586171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228184" y="3573016"/>
            <a:ext cx="586171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652120" y="3573016"/>
            <a:ext cx="586171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76056" y="3573016"/>
            <a:ext cx="586171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83768" y="5013176"/>
            <a:ext cx="586171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79712" y="5013176"/>
            <a:ext cx="586171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3608" y="5013176"/>
            <a:ext cx="586171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5013176"/>
            <a:ext cx="586171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635896" y="5013176"/>
            <a:ext cx="586171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59832" y="5013176"/>
            <a:ext cx="586171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668344" y="5013176"/>
            <a:ext cx="586171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92280" y="5013176"/>
            <a:ext cx="586171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516216" y="5013176"/>
            <a:ext cx="586171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940152" y="5013176"/>
            <a:ext cx="586171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64088" y="5013176"/>
            <a:ext cx="586171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88024" y="5013176"/>
            <a:ext cx="586171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6"/>
          <p:cNvSpPr txBox="1"/>
          <p:nvPr/>
        </p:nvSpPr>
        <p:spPr>
          <a:xfrm>
            <a:off x="755576" y="5661248"/>
            <a:ext cx="74168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2        </a:t>
            </a:r>
            <a:r>
              <a:rPr lang="en-US" sz="3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           4          </a:t>
            </a:r>
            <a:r>
              <a:rPr lang="en-US" sz="3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               6</a:t>
            </a: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39752" y="1484784"/>
            <a:ext cx="586171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15616" y="1484784"/>
            <a:ext cx="586171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Box 39"/>
          <p:cNvSpPr txBox="1"/>
          <p:nvPr/>
        </p:nvSpPr>
        <p:spPr>
          <a:xfrm>
            <a:off x="1619672" y="5085184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+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55976" y="5157192"/>
            <a:ext cx="373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=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2" name="Picture 1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24328" y="548680"/>
            <a:ext cx="990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</TotalTime>
  <Words>214</Words>
  <Application>Microsoft Office PowerPoint</Application>
  <PresentationFormat>Экран (4:3)</PresentationFormat>
  <Paragraphs>72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53</cp:revision>
  <dcterms:modified xsi:type="dcterms:W3CDTF">2011-09-27T15:58:33Z</dcterms:modified>
</cp:coreProperties>
</file>