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385048" cy="2486028"/>
          </a:xfrm>
        </p:spPr>
        <p:txBody>
          <a:bodyPr>
            <a:scene3d>
              <a:camera prst="isometricOffAxis1Right"/>
              <a:lightRig rig="threePt" dir="t"/>
            </a:scene3d>
            <a:sp3d prstMaterial="dkEdge">
              <a:bevelB w="38100" h="38100" prst="relaxedInset"/>
            </a:sp3d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Let`s compare different things!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171451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Презентация  к  открытому  </a:t>
            </a:r>
          </a:p>
          <a:p>
            <a:r>
              <a:rPr lang="ru-RU" sz="2000" dirty="0" smtClean="0"/>
              <a:t>уроку  по английскому языку в 4 классе по теме</a:t>
            </a:r>
          </a:p>
          <a:p>
            <a:r>
              <a:rPr lang="ru-RU" sz="2000" dirty="0" smtClean="0"/>
              <a:t> «Степени сравнения прилагательных»</a:t>
            </a:r>
          </a:p>
          <a:p>
            <a:r>
              <a:rPr lang="ru-RU" sz="2000" dirty="0" smtClean="0"/>
              <a:t>Учитель </a:t>
            </a:r>
            <a:r>
              <a:rPr lang="ru-RU" sz="2000" dirty="0" err="1" smtClean="0"/>
              <a:t>Бустаева</a:t>
            </a:r>
            <a:r>
              <a:rPr lang="ru-RU" sz="2000" dirty="0" smtClean="0"/>
              <a:t> </a:t>
            </a:r>
            <a:r>
              <a:rPr lang="ru-RU" sz="2000" dirty="0" err="1" smtClean="0"/>
              <a:t>Эльмира</a:t>
            </a:r>
            <a:r>
              <a:rPr lang="ru-RU" sz="2000" dirty="0" smtClean="0"/>
              <a:t> </a:t>
            </a:r>
            <a:r>
              <a:rPr lang="ru-RU" sz="2000" dirty="0" err="1" smtClean="0"/>
              <a:t>Дамировна</a:t>
            </a:r>
            <a:endParaRPr lang="ru-RU" sz="2000" dirty="0" smtClean="0"/>
          </a:p>
          <a:p>
            <a:r>
              <a:rPr lang="ru-RU" sz="2000" dirty="0" smtClean="0"/>
              <a:t>МОУ «</a:t>
            </a:r>
            <a:r>
              <a:rPr lang="ru-RU" sz="2000" dirty="0" err="1" smtClean="0"/>
              <a:t>Житнинская</a:t>
            </a:r>
            <a:r>
              <a:rPr lang="ru-RU" sz="2000" dirty="0" smtClean="0"/>
              <a:t> СОШ»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9000" y="857233"/>
            <a:ext cx="648600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game</a:t>
            </a:r>
          </a:p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“A boaster”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лев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786190"/>
            <a:ext cx="2714644" cy="1500198"/>
          </a:xfrm>
          <a:prstGeom prst="rect">
            <a:avLst/>
          </a:prstGeom>
        </p:spPr>
      </p:pic>
      <p:pic>
        <p:nvPicPr>
          <p:cNvPr id="4" name="Рисунок 3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5500702"/>
            <a:ext cx="1500198" cy="1190628"/>
          </a:xfrm>
          <a:prstGeom prst="rect">
            <a:avLst/>
          </a:prstGeom>
        </p:spPr>
      </p:pic>
      <p:pic>
        <p:nvPicPr>
          <p:cNvPr id="5" name="Рисунок 4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214950"/>
            <a:ext cx="1404942" cy="1214446"/>
          </a:xfrm>
          <a:prstGeom prst="rect">
            <a:avLst/>
          </a:prstGeom>
        </p:spPr>
      </p:pic>
      <p:pic>
        <p:nvPicPr>
          <p:cNvPr id="6" name="Рисунок 5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643314"/>
            <a:ext cx="1214446" cy="1143008"/>
          </a:xfrm>
          <a:prstGeom prst="rect">
            <a:avLst/>
          </a:prstGeom>
        </p:spPr>
      </p:pic>
      <p:pic>
        <p:nvPicPr>
          <p:cNvPr id="7" name="Рисунок 6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143512"/>
            <a:ext cx="1190628" cy="1333504"/>
          </a:xfrm>
          <a:prstGeom prst="rect">
            <a:avLst/>
          </a:prstGeom>
        </p:spPr>
      </p:pic>
      <p:pic>
        <p:nvPicPr>
          <p:cNvPr id="8" name="Рисунок 7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5500702"/>
            <a:ext cx="1143008" cy="1047752"/>
          </a:xfrm>
          <a:prstGeom prst="rect">
            <a:avLst/>
          </a:prstGeom>
        </p:spPr>
      </p:pic>
      <p:pic>
        <p:nvPicPr>
          <p:cNvPr id="9" name="Рисунок 8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929066"/>
            <a:ext cx="1190628" cy="1357322"/>
          </a:xfrm>
          <a:prstGeom prst="rect">
            <a:avLst/>
          </a:prstGeom>
        </p:spPr>
      </p:pic>
      <p:pic>
        <p:nvPicPr>
          <p:cNvPr id="10" name="Рисунок 9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357562"/>
            <a:ext cx="1190628" cy="1357322"/>
          </a:xfrm>
          <a:prstGeom prst="rect">
            <a:avLst/>
          </a:prstGeom>
        </p:spPr>
      </p:pic>
      <p:pic>
        <p:nvPicPr>
          <p:cNvPr id="11" name="Рисунок 10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072074"/>
            <a:ext cx="1190628" cy="1357322"/>
          </a:xfrm>
          <a:prstGeom prst="rect">
            <a:avLst/>
          </a:prstGeom>
        </p:spPr>
      </p:pic>
      <p:pic>
        <p:nvPicPr>
          <p:cNvPr id="12" name="Рисунок 11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1190628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" y="1143008"/>
            <a:ext cx="9137667" cy="5714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3480" y="642918"/>
            <a:ext cx="62770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 all live in </a:t>
            </a:r>
          </a:p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Russian Federation.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714356"/>
            <a:ext cx="2928958" cy="3357586"/>
          </a:xfrm>
          <a:prstGeom prst="rect">
            <a:avLst/>
          </a:prstGeom>
        </p:spPr>
      </p:pic>
      <p:pic>
        <p:nvPicPr>
          <p:cNvPr id="3" name="Рисунок 2" descr="соч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2905122" cy="3267082"/>
          </a:xfrm>
          <a:prstGeom prst="rect">
            <a:avLst/>
          </a:prstGeom>
        </p:spPr>
      </p:pic>
      <p:pic>
        <p:nvPicPr>
          <p:cNvPr id="4" name="Рисунок 3" descr="астрах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429000"/>
            <a:ext cx="3214678" cy="3214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7" y="142852"/>
            <a:ext cx="3050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oscow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71744"/>
            <a:ext cx="2500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Sochi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2571744"/>
            <a:ext cx="3786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Astrakhan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67335"/>
            <a:ext cx="678657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coldest winter is in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warmest winter is in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hottest summer is in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coldest summer is in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844" y="714356"/>
            <a:ext cx="2928958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Moscow                                       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00364" y="1785926"/>
            <a:ext cx="3286148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Astrakhan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86446" y="714356"/>
            <a:ext cx="2928958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Sochi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967335"/>
            <a:ext cx="2286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Moscow.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00437"/>
            <a:ext cx="24288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Sochi.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214819"/>
            <a:ext cx="3214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Astrakhan.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786322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Moscow.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к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072362" cy="50006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130" y="2967335"/>
            <a:ext cx="89097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 are the nicest.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 are the cleverest.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Good luck!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кро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431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5" y="785794"/>
            <a:ext cx="3000396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Fast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Clean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Funny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Beautiful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714356"/>
            <a:ext cx="292895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Short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Low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Slow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Dirty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Sad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Ugly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Cold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slim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крот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14422"/>
            <a:ext cx="3000396" cy="4857784"/>
          </a:xfrm>
        </p:spPr>
      </p:pic>
      <p:pic>
        <p:nvPicPr>
          <p:cNvPr id="9" name="Рисунок 8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285860"/>
            <a:ext cx="1714512" cy="1643074"/>
          </a:xfrm>
          <a:prstGeom prst="rect">
            <a:avLst/>
          </a:prstGeom>
        </p:spPr>
      </p:pic>
      <p:pic>
        <p:nvPicPr>
          <p:cNvPr id="10" name="Рисунок 9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214686"/>
            <a:ext cx="1714512" cy="1643074"/>
          </a:xfrm>
          <a:prstGeom prst="rect">
            <a:avLst/>
          </a:prstGeom>
        </p:spPr>
      </p:pic>
      <p:pic>
        <p:nvPicPr>
          <p:cNvPr id="11" name="Рисунок 10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214926"/>
            <a:ext cx="1714512" cy="1643074"/>
          </a:xfrm>
          <a:prstGeom prst="rect">
            <a:avLst/>
          </a:prstGeom>
        </p:spPr>
      </p:pic>
      <p:pic>
        <p:nvPicPr>
          <p:cNvPr id="12" name="Рисунок 11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571480"/>
            <a:ext cx="1428760" cy="1571636"/>
          </a:xfrm>
          <a:prstGeom prst="rect">
            <a:avLst/>
          </a:prstGeom>
        </p:spPr>
      </p:pic>
      <p:pic>
        <p:nvPicPr>
          <p:cNvPr id="13" name="Рисунок 12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625700"/>
            <a:ext cx="1071570" cy="1018010"/>
          </a:xfrm>
          <a:prstGeom prst="rect">
            <a:avLst/>
          </a:prstGeom>
        </p:spPr>
      </p:pic>
      <p:pic>
        <p:nvPicPr>
          <p:cNvPr id="15" name="Рисунок 14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1"/>
            <a:ext cx="1000100" cy="1230935"/>
          </a:xfrm>
          <a:prstGeom prst="rect">
            <a:avLst/>
          </a:prstGeom>
        </p:spPr>
      </p:pic>
      <p:pic>
        <p:nvPicPr>
          <p:cNvPr id="16" name="Рисунок 15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847732" cy="795342"/>
          </a:xfrm>
          <a:prstGeom prst="rect">
            <a:avLst/>
          </a:prstGeom>
        </p:spPr>
      </p:pic>
      <p:pic>
        <p:nvPicPr>
          <p:cNvPr id="17" name="Рисунок 16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643578"/>
            <a:ext cx="919170" cy="938218"/>
          </a:xfrm>
          <a:prstGeom prst="rect">
            <a:avLst/>
          </a:prstGeom>
        </p:spPr>
      </p:pic>
      <p:pic>
        <p:nvPicPr>
          <p:cNvPr id="18" name="Рисунок 17" descr="звё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6000768"/>
            <a:ext cx="1071570" cy="85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642918"/>
            <a:ext cx="2428891" cy="3143273"/>
          </a:xfrm>
          <a:prstGeom prst="rect">
            <a:avLst/>
          </a:prstGeom>
        </p:spPr>
      </p:pic>
      <p:pic>
        <p:nvPicPr>
          <p:cNvPr id="6" name="Рисунок 5" descr="крокоди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3929042"/>
            <a:ext cx="3071802" cy="2928958"/>
          </a:xfrm>
          <a:prstGeom prst="rect">
            <a:avLst/>
          </a:prstGeom>
        </p:spPr>
      </p:pic>
      <p:pic>
        <p:nvPicPr>
          <p:cNvPr id="7" name="Рисунок 6" descr="нез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786190"/>
            <a:ext cx="2428892" cy="2928958"/>
          </a:xfrm>
          <a:prstGeom prst="rect">
            <a:avLst/>
          </a:prstGeom>
        </p:spPr>
      </p:pic>
      <p:pic>
        <p:nvPicPr>
          <p:cNvPr id="8" name="Рисунок 7" descr="снегов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500042"/>
            <a:ext cx="2143140" cy="2643206"/>
          </a:xfrm>
          <a:prstGeom prst="rect">
            <a:avLst/>
          </a:prstGeom>
        </p:spPr>
      </p:pic>
      <p:pic>
        <p:nvPicPr>
          <p:cNvPr id="9" name="Рисунок 8" descr="бармалей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4071942"/>
            <a:ext cx="2214578" cy="26289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8728" y="214290"/>
            <a:ext cx="33575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зол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57298"/>
            <a:ext cx="242886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1"/>
            <a:ext cx="9144000" cy="592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1" y="2967335"/>
            <a:ext cx="2000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8901" y="2285992"/>
            <a:ext cx="2026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1357298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cold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9" y="1571612"/>
            <a:ext cx="15716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big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7656" y="1285860"/>
            <a:ext cx="3188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beautiful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143248"/>
            <a:ext cx="15001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er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1" y="2214554"/>
            <a:ext cx="164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est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6075" y="1571612"/>
            <a:ext cx="2584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more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285860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most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85794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071550"/>
          <a:ext cx="8572560" cy="578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65475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положительная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сравнительная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превосходная</a:t>
                      </a:r>
                      <a:endParaRPr lang="ru-RU" dirty="0"/>
                    </a:p>
                  </a:txBody>
                  <a:tcPr/>
                </a:tc>
              </a:tr>
              <a:tr h="65475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cold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cold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sz="2400" b="1" dirty="0" smtClean="0"/>
                        <a:t> cold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est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47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sz="2400" b="1" dirty="0" smtClean="0"/>
                        <a:t> warm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est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47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long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sz="2400" b="1" dirty="0" smtClean="0"/>
                        <a:t> long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est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47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big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big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ger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sz="2400" b="1" dirty="0" smtClean="0"/>
                        <a:t> bigg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est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314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beautiful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More</a:t>
                      </a:r>
                      <a:r>
                        <a:rPr lang="en-US" sz="2400" b="1" dirty="0" smtClean="0"/>
                        <a:t> beautiful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The most </a:t>
                      </a:r>
                      <a:r>
                        <a:rPr lang="en-US" sz="2400" b="1" dirty="0" smtClean="0"/>
                        <a:t>beautiful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6547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funn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funn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ier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sz="2400" b="1" dirty="0" smtClean="0"/>
                        <a:t> funn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iest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47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er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sz="2400" b="1" dirty="0" smtClean="0"/>
                        <a:t> high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est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3357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city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642918"/>
            <a:ext cx="46434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country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7" y="5786454"/>
            <a:ext cx="9128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What is the </a:t>
            </a:r>
            <a:r>
              <a:rPr lang="en-US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nicest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Рисунок 7" descr="сел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71612"/>
            <a:ext cx="3500462" cy="4286280"/>
          </a:xfrm>
          <a:prstGeom prst="rect">
            <a:avLst/>
          </a:prstGeom>
        </p:spPr>
      </p:pic>
      <p:pic>
        <p:nvPicPr>
          <p:cNvPr id="7" name="Рисунок 6" descr="го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3429023" cy="4286279"/>
          </a:xfrm>
          <a:prstGeom prst="rect">
            <a:avLst/>
          </a:prstGeom>
        </p:spPr>
      </p:pic>
      <p:pic>
        <p:nvPicPr>
          <p:cNvPr id="3" name="Рисунок 2" descr="гарф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4712" y="1785927"/>
            <a:ext cx="2314575" cy="324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м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28604"/>
            <a:ext cx="2571768" cy="30003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3714752"/>
            <a:ext cx="52864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the city the houses are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071942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the country the houses are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0485" y="3714752"/>
            <a:ext cx="38747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igher.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4357694"/>
            <a:ext cx="22860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nicer.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00637"/>
            <a:ext cx="79317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country is                   than the city.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5000635"/>
            <a:ext cx="18573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cleaner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48" y="1428736"/>
            <a:ext cx="2428892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57884" y="2285992"/>
            <a:ext cx="2428892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57818" y="857232"/>
            <a:ext cx="2214578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728" y="1643050"/>
            <a:ext cx="1063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high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1000108"/>
            <a:ext cx="995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nice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0826" y="2428868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clean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н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814391" cy="642942"/>
          </a:xfrm>
          <a:prstGeom prst="rect">
            <a:avLst/>
          </a:prstGeom>
        </p:spPr>
      </p:pic>
      <p:pic>
        <p:nvPicPr>
          <p:cNvPr id="3" name="Рисунок 2" descr="вин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28604"/>
            <a:ext cx="814391" cy="642942"/>
          </a:xfrm>
          <a:prstGeom prst="rect">
            <a:avLst/>
          </a:prstGeom>
        </p:spPr>
      </p:pic>
      <p:pic>
        <p:nvPicPr>
          <p:cNvPr id="4" name="Рисунок 3" descr="вин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928670"/>
            <a:ext cx="814391" cy="642942"/>
          </a:xfrm>
          <a:prstGeom prst="rect">
            <a:avLst/>
          </a:prstGeom>
        </p:spPr>
      </p:pic>
      <p:pic>
        <p:nvPicPr>
          <p:cNvPr id="5" name="Рисунок 4" descr="вин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5929330"/>
            <a:ext cx="814391" cy="642942"/>
          </a:xfrm>
          <a:prstGeom prst="rect">
            <a:avLst/>
          </a:prstGeom>
        </p:spPr>
      </p:pic>
      <p:pic>
        <p:nvPicPr>
          <p:cNvPr id="6" name="Рисунок 5" descr="вин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42852"/>
            <a:ext cx="814391" cy="642942"/>
          </a:xfrm>
          <a:prstGeom prst="rect">
            <a:avLst/>
          </a:prstGeom>
        </p:spPr>
      </p:pic>
      <p:pic>
        <p:nvPicPr>
          <p:cNvPr id="7" name="Рисунок 6" descr="вин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786454"/>
            <a:ext cx="814391" cy="642942"/>
          </a:xfrm>
          <a:prstGeom prst="rect">
            <a:avLst/>
          </a:prstGeom>
        </p:spPr>
      </p:pic>
      <p:pic>
        <p:nvPicPr>
          <p:cNvPr id="8" name="Рисунок 7" descr="вин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643578"/>
            <a:ext cx="814391" cy="642942"/>
          </a:xfrm>
          <a:prstGeom prst="rect">
            <a:avLst/>
          </a:prstGeom>
        </p:spPr>
      </p:pic>
      <p:pic>
        <p:nvPicPr>
          <p:cNvPr id="9" name="Рисунок 8" descr="вин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85728"/>
            <a:ext cx="814391" cy="6429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993" y="2571744"/>
            <a:ext cx="837203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Moscow is warmer than Africa.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Elephants are bigger than dogs.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February is the longest month of the year.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A mouse is smaller than a rabbit.</a:t>
            </a: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Carabas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-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Barabas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is funnier than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Buratino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Baba-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Yaga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is the most beautiful.</a:t>
            </a:r>
          </a:p>
          <a:p>
            <a:pPr algn="ctr"/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8007" y="1214422"/>
            <a:ext cx="5047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“Yes” or  “No” 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</TotalTime>
  <Words>251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Let`s compare different things!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Let`s compare different things!</dc:title>
  <cp:lastModifiedBy>Admin</cp:lastModifiedBy>
  <cp:revision>57</cp:revision>
  <dcterms:modified xsi:type="dcterms:W3CDTF">2011-12-10T15:37:51Z</dcterms:modified>
</cp:coreProperties>
</file>