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7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260985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1класс </a:t>
            </a: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азбука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Тема урока: деление слов на слоги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38600" y="3886200"/>
            <a:ext cx="4572000" cy="25146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 Автор: Фомич И. Г. 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Учитель начальных классов МБОУ  </a:t>
            </a:r>
            <a:r>
              <a:rPr lang="ru-RU" dirty="0" err="1" smtClean="0">
                <a:solidFill>
                  <a:srgbClr val="00B0F0"/>
                </a:solidFill>
              </a:rPr>
              <a:t>Тинская</a:t>
            </a:r>
            <a:r>
              <a:rPr lang="ru-RU" smtClean="0">
                <a:solidFill>
                  <a:srgbClr val="00B0F0"/>
                </a:solidFill>
              </a:rPr>
              <a:t> </a:t>
            </a:r>
            <a:r>
              <a:rPr lang="ru-RU" dirty="0" smtClean="0">
                <a:solidFill>
                  <a:srgbClr val="00B0F0"/>
                </a:solidFill>
              </a:rPr>
              <a:t>СОШ»2, </a:t>
            </a:r>
            <a:r>
              <a:rPr lang="ru-RU" smtClean="0">
                <a:solidFill>
                  <a:srgbClr val="00B0F0"/>
                </a:solidFill>
              </a:rPr>
              <a:t>Красноярский </a:t>
            </a:r>
            <a:r>
              <a:rPr lang="ru-RU" smtClean="0">
                <a:solidFill>
                  <a:srgbClr val="00B0F0"/>
                </a:solidFill>
              </a:rPr>
              <a:t>край</a:t>
            </a:r>
            <a:r>
              <a:rPr lang="ru-RU" dirty="0" smtClean="0">
                <a:solidFill>
                  <a:srgbClr val="00B0F0"/>
                </a:solidFill>
              </a:rPr>
              <a:t>, </a:t>
            </a:r>
            <a:r>
              <a:rPr lang="ru-RU" dirty="0" err="1" smtClean="0">
                <a:solidFill>
                  <a:srgbClr val="00B0F0"/>
                </a:solidFill>
              </a:rPr>
              <a:t>Нижнеингашский</a:t>
            </a:r>
            <a:r>
              <a:rPr lang="ru-RU" dirty="0" smtClean="0">
                <a:solidFill>
                  <a:srgbClr val="00B0F0"/>
                </a:solidFill>
              </a:rPr>
              <a:t> район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914401"/>
            <a:ext cx="4191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19400" y="4648200"/>
            <a:ext cx="1905000" cy="9144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>
            <a:off x="3048000" y="5105400"/>
            <a:ext cx="1371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10800000" flipV="1">
            <a:off x="3200400" y="4343400"/>
            <a:ext cx="3048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533401"/>
            <a:ext cx="3962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048000"/>
            <a:ext cx="42291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876800" y="1905000"/>
            <a:ext cx="28194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5400000">
            <a:off x="5106194" y="2361406"/>
            <a:ext cx="121840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6134100" y="2324100"/>
            <a:ext cx="1296194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1143000" y="4724400"/>
            <a:ext cx="22098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rot="5400000">
            <a:off x="1600994" y="5180806"/>
            <a:ext cx="121840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rot="5400000">
            <a:off x="5181600" y="1600200"/>
            <a:ext cx="2286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rot="10800000" flipV="1">
            <a:off x="1447800" y="4419600"/>
            <a:ext cx="2286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609600" y="4572000"/>
            <a:ext cx="28194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0"/>
            <a:ext cx="5715000" cy="3810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352800"/>
            <a:ext cx="428625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Прямая соединительная линия 10"/>
          <p:cNvCxnSpPr/>
          <p:nvPr/>
        </p:nvCxnSpPr>
        <p:spPr>
          <a:xfrm rot="5400000">
            <a:off x="648494" y="5066506"/>
            <a:ext cx="1447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>
            <a:off x="1715294" y="5066506"/>
            <a:ext cx="1447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914400" y="4191000"/>
            <a:ext cx="2286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4495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3505200"/>
            <a:ext cx="531495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990600" y="4191000"/>
            <a:ext cx="18288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5400000">
            <a:off x="1067594" y="4723606"/>
            <a:ext cx="137080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5334000" y="533400"/>
            <a:ext cx="1752600" cy="838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rot="5400000">
            <a:off x="5372100" y="1028700"/>
            <a:ext cx="1295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5524500" y="266700"/>
            <a:ext cx="2286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>
            <a:off x="1257300" y="3848100"/>
            <a:ext cx="2286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609600"/>
            <a:ext cx="4724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562600" y="2590800"/>
            <a:ext cx="1676400" cy="838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>
            <a:off x="5524500" y="2933700"/>
            <a:ext cx="1448594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>
            <a:off x="5791200" y="2209800"/>
            <a:ext cx="2286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1500" dirty="0" smtClean="0">
                <a:solidFill>
                  <a:srgbClr val="00B050"/>
                </a:solidFill>
              </a:rPr>
              <a:t>МОЛОДЦЫ</a:t>
            </a:r>
            <a:endParaRPr lang="ru-RU" sz="115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22</Words>
  <PresentationFormat>Экран (4:3)</PresentationFormat>
  <Paragraphs>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1класс  азбука Тема урока: деление слов на слоги 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Loner-XP</cp:lastModifiedBy>
  <cp:revision>13</cp:revision>
  <dcterms:modified xsi:type="dcterms:W3CDTF">2015-01-24T10:37:05Z</dcterms:modified>
</cp:coreProperties>
</file>