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65" r:id="rId5"/>
    <p:sldId id="258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7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7BFAF-7079-4C39-B59E-1C6E0ED61102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F0E62-9E1A-4D3C-ACD7-4B0053AFE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F0E62-9E1A-4D3C-ACD7-4B0053AFE58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7B579-1712-450A-913C-7E3C7CFE3B4F}" type="datetimeFigureOut">
              <a:rPr lang="ru-RU" smtClean="0"/>
              <a:pPr/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DE229-D799-47E7-B3E3-D7F812695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80" y="357158"/>
            <a:ext cx="5829300" cy="196003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Тема урока: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8" y="2357422"/>
            <a:ext cx="6286544" cy="2336800"/>
          </a:xfrm>
        </p:spPr>
        <p:txBody>
          <a:bodyPr>
            <a:normAutofit fontScale="92500"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По В. Астафьеву</a:t>
            </a: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«</a:t>
            </a:r>
            <a:r>
              <a:rPr lang="ru-RU" sz="5400" b="1" i="1" dirty="0" err="1" smtClean="0">
                <a:solidFill>
                  <a:srgbClr val="FF0000"/>
                </a:solidFill>
              </a:rPr>
              <a:t>Стрижонок</a:t>
            </a:r>
            <a:r>
              <a:rPr lang="ru-RU" sz="5400" b="1" i="1" dirty="0" smtClean="0">
                <a:solidFill>
                  <a:srgbClr val="FF0000"/>
                </a:solidFill>
              </a:rPr>
              <a:t> Скрип»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docs.google.com/viewer?url=http%3A%2F%2Fnsportal.ru%2Fsites%2Fdefault%2Ffiles%2F2012%2F12%2Fprezentaciya_k_uroku_chteniya.pptx&amp;docid=e7b8dee74849af880f3278818eeab90f&amp;a=bi&amp;pagenumber=1&amp;w=52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70" y="4714876"/>
            <a:ext cx="4987925" cy="372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Виктор     Петрович   Астафьев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  </a:t>
            </a:r>
            <a:r>
              <a:rPr lang="ru-RU" sz="1600" dirty="0" smtClean="0"/>
              <a:t>(1.05.1924 - 29.11.2001)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Содержимое 5" descr="http://otello.gorod.tomsk.ru/uploads/30470/1256292515/bc915eefa6e2499575b1d986570e462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56" y="2643174"/>
            <a:ext cx="567215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80" y="1214414"/>
            <a:ext cx="600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err="1" smtClean="0">
                <a:solidFill>
                  <a:srgbClr val="002060"/>
                </a:solidFill>
              </a:rPr>
              <a:t>Стрижонок</a:t>
            </a:r>
            <a:r>
              <a:rPr lang="ru-RU" sz="5400" b="1" i="1" dirty="0" smtClean="0">
                <a:solidFill>
                  <a:srgbClr val="002060"/>
                </a:solidFill>
              </a:rPr>
              <a:t>  Скрип</a:t>
            </a:r>
            <a:endParaRPr lang="ru-RU" sz="5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8" y="3357554"/>
            <a:ext cx="46434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8800" dirty="0" smtClean="0"/>
              <a:t>   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8800" dirty="0" smtClean="0"/>
              <a:t>   !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8800" dirty="0" smtClean="0"/>
              <a:t>   .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katyaburg.ru/sites/default/files/pictures/zabavnie_jivotnie/lastoshki_foto_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2314" y="571472"/>
            <a:ext cx="4814205" cy="759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Словарная работа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900" y="2133601"/>
            <a:ext cx="6172200" cy="36528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400" b="1" dirty="0" smtClean="0">
                <a:solidFill>
                  <a:srgbClr val="002060"/>
                </a:solidFill>
              </a:rPr>
              <a:t>   </a:t>
            </a:r>
            <a:r>
              <a:rPr lang="ru-RU" sz="4800" b="1" dirty="0" smtClean="0">
                <a:solidFill>
                  <a:srgbClr val="002060"/>
                </a:solidFill>
              </a:rPr>
              <a:t>дал отбой</a:t>
            </a:r>
          </a:p>
          <a:p>
            <a:pPr>
              <a:buFont typeface="Wingdings" pitchFamily="2" charset="2"/>
              <a:buChar char="v"/>
            </a:pPr>
            <a:r>
              <a:rPr lang="ru-RU" sz="4800" b="1" dirty="0" smtClean="0">
                <a:solidFill>
                  <a:srgbClr val="002060"/>
                </a:solidFill>
              </a:rPr>
              <a:t>  разбойник - сокол</a:t>
            </a:r>
          </a:p>
          <a:p>
            <a:pPr>
              <a:buFont typeface="Wingdings" pitchFamily="2" charset="2"/>
              <a:buChar char="v"/>
            </a:pPr>
            <a:r>
              <a:rPr lang="ru-RU" sz="4800" b="1" dirty="0" smtClean="0">
                <a:solidFill>
                  <a:srgbClr val="002060"/>
                </a:solidFill>
              </a:rPr>
              <a:t>  отвадить</a:t>
            </a:r>
          </a:p>
          <a:p>
            <a:pPr>
              <a:buFont typeface="Wingdings" pitchFamily="2" charset="2"/>
              <a:buChar char="v"/>
            </a:pPr>
            <a:r>
              <a:rPr lang="ru-RU" sz="4800" b="1" dirty="0" smtClean="0">
                <a:solidFill>
                  <a:srgbClr val="002060"/>
                </a:solidFill>
              </a:rPr>
              <a:t>  вожак</a:t>
            </a:r>
          </a:p>
          <a:p>
            <a:pPr>
              <a:buFont typeface="Wingdings" pitchFamily="2" charset="2"/>
              <a:buChar char="v"/>
            </a:pPr>
            <a:endParaRPr lang="ru-RU" sz="4400" b="1" dirty="0">
              <a:solidFill>
                <a:srgbClr val="002060"/>
              </a:solidFill>
            </a:endParaRPr>
          </a:p>
          <a:p>
            <a:pPr>
              <a:buNone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4400" b="1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4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r>
              <a:rPr lang="ru-RU" sz="2400" b="1" dirty="0" smtClean="0">
                <a:solidFill>
                  <a:srgbClr val="FF0000"/>
                </a:solidFill>
              </a:rPr>
              <a:t>ОСЛОВИЦА</a:t>
            </a:r>
            <a:r>
              <a:rPr lang="ru-RU" sz="2400" dirty="0" smtClean="0"/>
              <a:t> </a:t>
            </a:r>
            <a:r>
              <a:rPr lang="ru-RU" sz="2400" dirty="0"/>
              <a:t>-</a:t>
            </a:r>
            <a:r>
              <a:rPr lang="ru-RU" sz="2400" dirty="0">
                <a:solidFill>
                  <a:srgbClr val="0070C0"/>
                </a:solidFill>
              </a:rPr>
              <a:t> краткое народное изречение 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 </a:t>
            </a:r>
            <a:r>
              <a:rPr lang="ru-RU" sz="2400" dirty="0">
                <a:solidFill>
                  <a:srgbClr val="0070C0"/>
                </a:solidFill>
              </a:rPr>
              <a:t>назидательным</a:t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> содержанием,  поучительным смыслом 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8" y="2071670"/>
            <a:ext cx="6172200" cy="6810928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Один за всех, все за одного.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Мир не без добрых людей.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Учись смолоду – пригодится в старости.</a:t>
            </a:r>
          </a:p>
          <a:p>
            <a:endParaRPr lang="ru-RU" sz="2800" dirty="0" smtClean="0"/>
          </a:p>
          <a:p>
            <a:r>
              <a:rPr lang="ru-RU" sz="2800" dirty="0" smtClean="0"/>
              <a:t>Без отца – полсироты, а без матери и вся сирота</a:t>
            </a:r>
          </a:p>
          <a:p>
            <a:endParaRPr lang="ru-RU" sz="2800" dirty="0" smtClean="0"/>
          </a:p>
          <a:p>
            <a:r>
              <a:rPr lang="ru-RU" sz="2800" dirty="0" smtClean="0"/>
              <a:t>Зима лодыря морозит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Кто добро творит, тому Бог отплатит.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81</Words>
  <Application>Microsoft Office PowerPoint</Application>
  <PresentationFormat>Экран (4:3)</PresentationFormat>
  <Paragraphs>33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Тема урока:</vt:lpstr>
      <vt:lpstr>  Виктор     Петрович   Астафьев     (1.05.1924 - 29.11.2001)  </vt:lpstr>
      <vt:lpstr>Слайд 3</vt:lpstr>
      <vt:lpstr>Слайд 4</vt:lpstr>
      <vt:lpstr>Словарная работа</vt:lpstr>
      <vt:lpstr>ПОСЛОВИЦА - краткое народное изречение  с назидательным  содержанием,  поучительным смыслом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Андрей</dc:creator>
  <cp:lastModifiedBy>Андрей</cp:lastModifiedBy>
  <cp:revision>17</cp:revision>
  <dcterms:created xsi:type="dcterms:W3CDTF">2012-10-16T18:18:01Z</dcterms:created>
  <dcterms:modified xsi:type="dcterms:W3CDTF">2015-01-22T18:19:34Z</dcterms:modified>
</cp:coreProperties>
</file>