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0" r:id="rId2"/>
    <p:sldId id="268" r:id="rId3"/>
    <p:sldId id="266" r:id="rId4"/>
    <p:sldId id="267" r:id="rId5"/>
    <p:sldId id="265" r:id="rId6"/>
    <p:sldId id="256" r:id="rId7"/>
    <p:sldId id="259" r:id="rId8"/>
    <p:sldId id="257" r:id="rId9"/>
    <p:sldId id="263" r:id="rId10"/>
    <p:sldId id="258" r:id="rId11"/>
    <p:sldId id="269" r:id="rId12"/>
    <p:sldId id="262" r:id="rId13"/>
    <p:sldId id="26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89" autoAdjust="0"/>
    <p:restoredTop sz="86377" autoAdjust="0"/>
  </p:normalViewPr>
  <p:slideViewPr>
    <p:cSldViewPr>
      <p:cViewPr varScale="1">
        <p:scale>
          <a:sx n="78" d="100"/>
          <a:sy n="78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B668F843-4C58-4F51-B387-B3CAB22CAC28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2D18000D-364F-4C6F-8AD4-310D0BF87D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F843-4C58-4F51-B387-B3CAB22CAC28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000D-364F-4C6F-8AD4-310D0BF87D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F843-4C58-4F51-B387-B3CAB22CAC28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000D-364F-4C6F-8AD4-310D0BF87D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F843-4C58-4F51-B387-B3CAB22CAC28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000D-364F-4C6F-8AD4-310D0BF87D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B668F843-4C58-4F51-B387-B3CAB22CAC28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2D18000D-364F-4C6F-8AD4-310D0BF87D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F843-4C58-4F51-B387-B3CAB22CAC28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000D-364F-4C6F-8AD4-310D0BF87D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F843-4C58-4F51-B387-B3CAB22CAC28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000D-364F-4C6F-8AD4-310D0BF87D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F843-4C58-4F51-B387-B3CAB22CAC28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000D-364F-4C6F-8AD4-310D0BF87D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F843-4C58-4F51-B387-B3CAB22CAC28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000D-364F-4C6F-8AD4-310D0BF87D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F843-4C58-4F51-B387-B3CAB22CAC28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000D-364F-4C6F-8AD4-310D0BF87D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8F843-4C58-4F51-B387-B3CAB22CAC28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8000D-364F-4C6F-8AD4-310D0BF87D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>
                <a:alpha val="14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68F843-4C58-4F51-B387-B3CAB22CAC28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D18000D-364F-4C6F-8AD4-310D0BF87D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705096"/>
          </a:xfrm>
        </p:spPr>
        <p:txBody>
          <a:bodyPr>
            <a:normAutofit/>
          </a:bodyPr>
          <a:lstStyle/>
          <a:p>
            <a:pPr algn="ctr"/>
            <a:r>
              <a:rPr lang="ru-RU" sz="9600" b="1" dirty="0" smtClean="0">
                <a:solidFill>
                  <a:srgbClr val="0070C0"/>
                </a:solidFill>
              </a:rPr>
              <a:t>Повторение</a:t>
            </a:r>
            <a:endParaRPr lang="ru-RU" sz="96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928934"/>
            <a:ext cx="8229600" cy="322802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9600" b="1" dirty="0" smtClean="0">
                <a:solidFill>
                  <a:srgbClr val="0070C0"/>
                </a:solidFill>
              </a:rPr>
              <a:t>пройденного</a:t>
            </a:r>
            <a:endParaRPr lang="ru-RU" sz="9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neznai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1285860"/>
            <a:ext cx="3286144" cy="3286144"/>
          </a:xfrm>
          <a:prstGeom prst="rect">
            <a:avLst/>
          </a:prstGeom>
        </p:spPr>
      </p:pic>
      <p:pic>
        <p:nvPicPr>
          <p:cNvPr id="6" name="Рисунок 5" descr="post-11-1329305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3071810"/>
            <a:ext cx="2500330" cy="3419254"/>
          </a:xfrm>
          <a:prstGeom prst="rect">
            <a:avLst/>
          </a:prstGeom>
        </p:spPr>
      </p:pic>
      <p:pic>
        <p:nvPicPr>
          <p:cNvPr id="4" name="Рисунок 3" descr="1301424925_photo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1071546"/>
            <a:ext cx="3619505" cy="2714629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57158" y="0"/>
            <a:ext cx="7470648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На кого похож Петя?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200" b="1" dirty="0" smtClean="0">
                <a:solidFill>
                  <a:srgbClr val="0070C0"/>
                </a:solidFill>
              </a:rPr>
              <a:t>Дрожки</a:t>
            </a:r>
            <a:endParaRPr lang="ru-RU" sz="52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 descr="39-Maraton-180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357298"/>
            <a:ext cx="7620025" cy="5010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390FB1"/>
                </a:solidFill>
              </a:rPr>
              <a:t>Оцени свою работу!</a:t>
            </a:r>
            <a:endParaRPr lang="ru-RU" sz="4800" b="1" dirty="0">
              <a:solidFill>
                <a:srgbClr val="390FB1"/>
              </a:solidFill>
            </a:endParaRPr>
          </a:p>
        </p:txBody>
      </p:sp>
      <p:sp>
        <p:nvSpPr>
          <p:cNvPr id="6" name="Oval 4"/>
          <p:cNvSpPr txBox="1">
            <a:spLocks noChangeArrowheads="1"/>
          </p:cNvSpPr>
          <p:nvPr/>
        </p:nvSpPr>
        <p:spPr bwMode="auto">
          <a:xfrm>
            <a:off x="1071538" y="1571612"/>
            <a:ext cx="1143008" cy="107157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rtlCol="0" anchor="ctr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1000100" y="3214686"/>
            <a:ext cx="1066800" cy="10668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1000100" y="4929198"/>
            <a:ext cx="1066800" cy="106680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357554" y="1643050"/>
            <a:ext cx="28242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Молодец!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43306" y="3357562"/>
            <a:ext cx="22533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139D1A"/>
                </a:solidFill>
              </a:rPr>
              <a:t>Хорошо!</a:t>
            </a:r>
            <a:endParaRPr lang="ru-RU" sz="4400" dirty="0">
              <a:solidFill>
                <a:srgbClr val="139D1A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86116" y="5072074"/>
            <a:ext cx="46001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Надо постараться!</a:t>
            </a:r>
            <a:endParaRPr lang="ru-RU" sz="4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lide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1909" y="285728"/>
            <a:ext cx="8382058" cy="62865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200" b="1" dirty="0" smtClean="0">
                <a:solidFill>
                  <a:srgbClr val="0070C0"/>
                </a:solidFill>
              </a:rPr>
              <a:t>Буфет</a:t>
            </a:r>
            <a:endParaRPr lang="ru-RU" sz="5200" b="1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bufet_kor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1214422"/>
            <a:ext cx="4500594" cy="508477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01487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528762"/>
            <a:ext cx="7620000" cy="431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arms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14546" y="1500174"/>
            <a:ext cx="3995755" cy="44021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rgbClr val="7030A0"/>
                </a:solidFill>
              </a:rPr>
              <a:t>Тема урока</a:t>
            </a:r>
            <a:endParaRPr lang="ru-RU" sz="2800" i="1" dirty="0">
              <a:solidFill>
                <a:srgbClr val="7030A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r">
              <a:buNone/>
            </a:pPr>
            <a:endParaRPr lang="ru-RU" sz="1800" i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366FF"/>
              </a:solidFill>
              <a:latin typeface="Arial"/>
              <a:cs typeface="Arial"/>
            </a:endParaRPr>
          </a:p>
          <a:p>
            <a:pPr algn="r">
              <a:buNone/>
            </a:pPr>
            <a:endParaRPr lang="ru-RU" sz="1800" i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366FF"/>
              </a:solidFill>
              <a:latin typeface="Arial"/>
              <a:cs typeface="Arial"/>
            </a:endParaRPr>
          </a:p>
          <a:p>
            <a:pPr algn="ctr">
              <a:buNone/>
            </a:pPr>
            <a:r>
              <a:rPr lang="ru-RU" sz="5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+mj-lt"/>
                <a:cs typeface="Arial"/>
              </a:rPr>
              <a:t>А.Введенский</a:t>
            </a:r>
          </a:p>
          <a:p>
            <a:pPr algn="ctr">
              <a:buNone/>
            </a:pPr>
            <a:r>
              <a:rPr lang="ru-RU" sz="5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+mj-lt"/>
                <a:cs typeface="Arial"/>
              </a:rPr>
              <a:t>Ученый Петя.</a:t>
            </a:r>
          </a:p>
          <a:p>
            <a:pPr algn="ctr">
              <a:buNone/>
            </a:pPr>
            <a:endParaRPr lang="ru-RU" sz="48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+mj-lt"/>
              <a:cs typeface="Arial"/>
            </a:endParaRPr>
          </a:p>
          <a:p>
            <a:pPr algn="r">
              <a:buNone/>
            </a:pPr>
            <a:endParaRPr lang="ru-RU" sz="1800" i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366FF"/>
              </a:solidFill>
              <a:latin typeface="Arial"/>
              <a:cs typeface="Arial"/>
            </a:endParaRPr>
          </a:p>
          <a:p>
            <a:pPr algn="r">
              <a:buNone/>
            </a:pPr>
            <a:endParaRPr lang="ru-RU" sz="3000" i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CC"/>
              </a:solidFill>
              <a:latin typeface="Arial"/>
              <a:cs typeface="Arial"/>
            </a:endParaRPr>
          </a:p>
          <a:p>
            <a:pPr algn="r">
              <a:buNone/>
            </a:pPr>
            <a:endParaRPr lang="ru-RU" sz="3000" dirty="0">
              <a:solidFill>
                <a:srgbClr val="390FB1"/>
              </a:solidFill>
            </a:endParaRPr>
          </a:p>
        </p:txBody>
      </p:sp>
      <p:pic>
        <p:nvPicPr>
          <p:cNvPr id="6" name="Picture 7" descr="view_icon_menu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476250"/>
            <a:ext cx="13843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00CC"/>
                </a:solidFill>
              </a:rPr>
              <a:t>Александр Введенский</a:t>
            </a:r>
            <a:endParaRPr lang="ru-RU" sz="4800" b="1" dirty="0">
              <a:solidFill>
                <a:srgbClr val="0000CC"/>
              </a:solidFill>
            </a:endParaRPr>
          </a:p>
        </p:txBody>
      </p:sp>
      <p:pic>
        <p:nvPicPr>
          <p:cNvPr id="5" name="Рисунок 4" descr="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1500175"/>
            <a:ext cx="2643206" cy="42549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1868" y="6215082"/>
            <a:ext cx="365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00CC"/>
                </a:solidFill>
              </a:rPr>
              <a:t>Родился в 1904 году.</a:t>
            </a:r>
            <a:endParaRPr lang="ru-RU" sz="28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0032167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1214422"/>
            <a:ext cx="2109785" cy="2936083"/>
          </a:xfrm>
          <a:prstGeom prst="rect">
            <a:avLst/>
          </a:prstGeom>
        </p:spPr>
      </p:pic>
      <p:pic>
        <p:nvPicPr>
          <p:cNvPr id="2" name="Рисунок 1" descr="9701c59b2fe43c6448b58dd8fa8e5d0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1785926"/>
            <a:ext cx="2043113" cy="2640255"/>
          </a:xfrm>
          <a:prstGeom prst="rect">
            <a:avLst/>
          </a:prstGeom>
        </p:spPr>
      </p:pic>
      <p:pic>
        <p:nvPicPr>
          <p:cNvPr id="3" name="Рисунок 2" descr="37155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1934" y="3857628"/>
            <a:ext cx="1879948" cy="2500330"/>
          </a:xfrm>
          <a:prstGeom prst="rect">
            <a:avLst/>
          </a:prstGeom>
        </p:spPr>
      </p:pic>
      <p:pic>
        <p:nvPicPr>
          <p:cNvPr id="4" name="Рисунок 3" descr="189656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7950" y="3214686"/>
            <a:ext cx="1962150" cy="2628900"/>
          </a:xfrm>
          <a:prstGeom prst="rect">
            <a:avLst/>
          </a:prstGeom>
        </p:spPr>
      </p:pic>
      <p:pic>
        <p:nvPicPr>
          <p:cNvPr id="6" name="Рисунок 5" descr="big.jpg"/>
          <p:cNvPicPr>
            <a:picLocks noChangeAspect="1"/>
          </p:cNvPicPr>
          <p:nvPr/>
        </p:nvPicPr>
        <p:blipFill>
          <a:blip r:embed="rId6" cstate="print"/>
          <a:srcRect t="14706" b="16911"/>
          <a:stretch>
            <a:fillRect/>
          </a:stretch>
        </p:blipFill>
        <p:spPr>
          <a:xfrm>
            <a:off x="1285852" y="4143380"/>
            <a:ext cx="2095500" cy="2214578"/>
          </a:xfrm>
          <a:prstGeom prst="rect">
            <a:avLst/>
          </a:prstGeom>
        </p:spPr>
      </p:pic>
      <p:pic>
        <p:nvPicPr>
          <p:cNvPr id="7" name="Рисунок 6" descr="IMGP299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430360">
            <a:off x="-61627" y="401074"/>
            <a:ext cx="2714612" cy="1809741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571736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Книги А.Введенского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CAN_20131201_13250260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44042" t="4103" r="33839" b="56437"/>
          <a:stretch>
            <a:fillRect/>
          </a:stretch>
        </p:blipFill>
        <p:spPr>
          <a:xfrm>
            <a:off x="3857620" y="1357298"/>
            <a:ext cx="4143404" cy="528641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939892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0000CC"/>
                </a:solidFill>
              </a:rPr>
              <a:t>Александр Введенский</a:t>
            </a:r>
            <a:br>
              <a:rPr lang="ru-RU" sz="4800" b="1" dirty="0" smtClean="0">
                <a:solidFill>
                  <a:srgbClr val="0000CC"/>
                </a:solidFill>
              </a:rPr>
            </a:br>
            <a:r>
              <a:rPr lang="ru-RU" sz="4800" b="1" dirty="0" smtClean="0">
                <a:solidFill>
                  <a:srgbClr val="FF0000"/>
                </a:solidFill>
              </a:rPr>
              <a:t>Ученый Петя.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214422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C0E0D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C0E0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1.Получивший какие-либо специальные или разносторонние знания;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C0E0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грамотный, образованный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C0E0D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C0E0D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2.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C0E0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Высококвалифицированный специалист в области какой-либо науки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C0E0D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91440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Заглянем в словарь.</a:t>
            </a:r>
            <a:br>
              <a:rPr lang="ru-RU" sz="4400" b="1" dirty="0" smtClean="0">
                <a:solidFill>
                  <a:srgbClr val="FF0000"/>
                </a:solidFill>
              </a:rPr>
            </a:br>
            <a:r>
              <a:rPr lang="ru-RU" sz="4400" b="1" dirty="0" smtClean="0">
                <a:solidFill>
                  <a:srgbClr val="0000CC"/>
                </a:solidFill>
              </a:rPr>
              <a:t>Учёный-это:</a:t>
            </a:r>
            <a:endParaRPr lang="ru-RU" sz="44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211</TotalTime>
  <Words>61</Words>
  <Application>Microsoft Office PowerPoint</Application>
  <PresentationFormat>Экран (4:3)</PresentationFormat>
  <Paragraphs>25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Начальная</vt:lpstr>
      <vt:lpstr>Повторение</vt:lpstr>
      <vt:lpstr>Буфет</vt:lpstr>
      <vt:lpstr>Слайд 3</vt:lpstr>
      <vt:lpstr>Слайд 4</vt:lpstr>
      <vt:lpstr>Тема урока</vt:lpstr>
      <vt:lpstr>Александр Введенский</vt:lpstr>
      <vt:lpstr>Книги А.Введенского</vt:lpstr>
      <vt:lpstr>Александр Введенский Ученый Петя.</vt:lpstr>
      <vt:lpstr>Заглянем в словарь. Учёный-это:</vt:lpstr>
      <vt:lpstr>На кого похож Петя?</vt:lpstr>
      <vt:lpstr>Дрожки</vt:lpstr>
      <vt:lpstr>Оцени свою работу!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Александр Введенский</dc:title>
  <dc:creator>DNS</dc:creator>
  <cp:lastModifiedBy>409</cp:lastModifiedBy>
  <cp:revision>30</cp:revision>
  <dcterms:created xsi:type="dcterms:W3CDTF">2013-12-01T06:36:33Z</dcterms:created>
  <dcterms:modified xsi:type="dcterms:W3CDTF">2015-01-24T08:15:36Z</dcterms:modified>
</cp:coreProperties>
</file>