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8" r:id="rId2"/>
    <p:sldId id="261" r:id="rId3"/>
    <p:sldId id="262" r:id="rId4"/>
    <p:sldId id="264" r:id="rId5"/>
    <p:sldId id="266" r:id="rId6"/>
    <p:sldId id="263" r:id="rId7"/>
    <p:sldId id="276" r:id="rId8"/>
    <p:sldId id="259" r:id="rId9"/>
    <p:sldId id="267" r:id="rId10"/>
    <p:sldId id="270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7" r:id="rId19"/>
    <p:sldId id="278" r:id="rId20"/>
    <p:sldId id="279" r:id="rId21"/>
    <p:sldId id="280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382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D16A-3679-4B8E-A232-97CFBB5F9C3D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942F7-9502-4B67-8627-2C1A589309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F942F7-9502-4B67-8627-2C1A5893095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F7A2F-8E34-425C-B9FE-659266D88117}" type="datetimeFigureOut">
              <a:rPr lang="ru-RU" smtClean="0"/>
              <a:pPr/>
              <a:t>27.03.2013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66C094-CBAE-4EE9-977C-AC996D08A4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3%D0%B5%D0%BE%D0%BC%D0%B5%D1%82%D1%80%D0%B8%D1%87%D0%B5%D1%81%D0%BA%D0%B8%D0%B5%20%D1%84%D0%B8%D0%B3%D1%83%D1%80%D1%8B%20%D0%BA%D0%B0%D1%80%D1%82%D0%B8%D0%BD%D0%BA%D0%B8&amp;img_url=http%3A%2F%2Fimg0.liveinternet.ru%2Fimages%2Fattach%2Fc%2F3%2F76%2F172%2F76172666_sdrcgs.jpg&amp;pos=4&amp;uinfo=sw-1231-sh-685-fw-1006-fh-479-pd-1&amp;rpt=simage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images.yandex.ru/yandsearch?text=%D0%BD%D0%B5%D0%B7%D0%BD%D0%B0%D0%B9%D0%BA%D0%B0%20%D0%B8%20%D0%B5%D0%B3%D0%BE%20%D0%B4%D1%80%D1%83%D0%B7%D1%8C%D1%8F%20%D0%BA%D0%B0%D1%80%D1%82%D0%B8%D0%BD%D0%BA%D0%B8&amp;img_url=http://img1.liveinternet.ru/images/attach/c/2/70/472/70472774_neznaikadruzia4.gif&amp;pos=15&amp;uinfo=sw-1231-sh-685-fw-1006-fh-479-pd-1&amp;rpt=simag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6986818" cy="62478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Урок математики в 1 «Б» классе 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«Сложение и вычитание чисел первого десятка»</a:t>
            </a:r>
          </a:p>
          <a:p>
            <a:pPr algn="ctr"/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Учитель ГБОУ СОШ№276</a:t>
            </a:r>
          </a:p>
          <a:p>
            <a:pPr algn="ctr"/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Яковлева И.В.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" name="Picture 2" descr="D:\Documents\Yakovleva\Desktop\выпускной\iCAWC3X7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7744" y="2708920"/>
            <a:ext cx="5040560" cy="24482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27984" y="3356992"/>
            <a:ext cx="47160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3+5=8 (п.)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9459" name="Picture 3" descr="D:\Documents\Yakovleva\Desktop\выпускной\0_1e65c_c9a78a5e_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707904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3398" y="620688"/>
            <a:ext cx="8117222" cy="74789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Задача№2.</a:t>
            </a: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 Коли 4 машинки, у Дениса</a:t>
            </a: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столько 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же. Сколько всего машинок у мальчиков?</a:t>
            </a:r>
          </a:p>
          <a:p>
            <a:pPr algn="ctr"/>
            <a:endParaRPr lang="ru-RU" sz="48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4+4            4-4           4+0</a:t>
            </a:r>
          </a:p>
          <a:p>
            <a:pPr algn="ctr"/>
            <a:endParaRPr lang="ru-RU" sz="48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:\Documents\Yakovleva\Desktop\выпускной\0_1e65c_c9a78a5e_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0"/>
            <a:ext cx="349188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2708920"/>
            <a:ext cx="570850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4+4=8 (м.)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2656"/>
            <a:ext cx="8676456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Задача№3.</a:t>
            </a: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Мама купила 6 кг картофеля, а капусты на 2 кг меньше, чем картофеля. Сколько кг капусты купила мама?</a:t>
            </a:r>
          </a:p>
          <a:p>
            <a:pPr algn="ctr"/>
            <a:endParaRPr lang="ru-RU" sz="48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cap="none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6+2             6-2             2+6</a:t>
            </a:r>
            <a:endParaRPr lang="ru-RU" sz="4800" b="1" cap="none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D:\Documents\Yakovleva\Desktop\выпускной\0_1e65c_c9a78a5e_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275856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275856" y="3212975"/>
            <a:ext cx="518457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6-2=4 (кг)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5360"/>
            <a:ext cx="7629526" cy="75713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 №4.</a:t>
            </a: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семье было 7 л апельсинового сока. За </a:t>
            </a:r>
          </a:p>
          <a:p>
            <a:pPr algn="ctr"/>
            <a:r>
              <a:rPr lang="ru-RU" sz="4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выходные </a:t>
            </a:r>
            <a:r>
              <a:rPr lang="ru-RU" sz="4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выпили 4 л сока. Сколько л сока осталось?</a:t>
            </a:r>
          </a:p>
          <a:p>
            <a:pPr algn="ctr"/>
            <a:endParaRPr lang="ru-RU" sz="48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7+4         7+5        7-4</a:t>
            </a:r>
            <a:endParaRPr lang="ru-RU" sz="4800" b="1" cap="none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D:\Documents\Yakovleva\Desktop\выпускной\0_1e65c_c9a78a5e_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59624" y="0"/>
            <a:ext cx="3384376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95537" y="2348881"/>
            <a:ext cx="496855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7-4=3 (л)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1" descr="D:\Documents\Yakovleva\Desktop\выпускной\i[6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1196752"/>
            <a:ext cx="3419872" cy="475252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6012160" cy="68326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С. 40 №20.</a:t>
            </a:r>
          </a:p>
          <a:p>
            <a:pPr marL="914400" indent="-914400" algn="ctr">
              <a:buAutoNum type="arabicPeriod"/>
            </a:pP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Прочитайте задание№1.</a:t>
            </a:r>
          </a:p>
          <a:p>
            <a:pPr marL="914400" indent="-914400" algn="ctr">
              <a:buAutoNum type="arabicPeriod"/>
            </a:pPr>
            <a:r>
              <a:rPr lang="ru-RU" sz="4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Какой вопрос можно поставить, чтобы задача решалась действием сложения?</a:t>
            </a: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:\Documents\Yakovleva\Desktop\выпускной\i[6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52736"/>
            <a:ext cx="2771800" cy="475252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419873" y="1"/>
            <a:ext cx="5724128" cy="68580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914400" indent="-914400" algn="ctr">
              <a:buAutoNum type="arabicPeriod"/>
            </a:pPr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Прочитайте задание№2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.</a:t>
            </a:r>
          </a:p>
          <a:p>
            <a:pPr marL="914400" indent="-914400" algn="ctr">
              <a:buAutoNum type="arabicPeriod"/>
            </a:pP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Поставьте вопрос так, чтобы задача решалась действием вычитания.</a:t>
            </a:r>
            <a:endParaRPr lang="ru-RU" sz="4800" b="1" cap="none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914400" indent="-914400" algn="ctr">
              <a:buAutoNum type="arabicPeriod"/>
            </a:pPr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38285" y="980728"/>
            <a:ext cx="846744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Станция 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«Геометрическая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054" name="Picture 6" descr="http://im2-tub-ru.yandex.net/i?id=65765459-03-72&amp;n=21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2996952"/>
            <a:ext cx="5832648" cy="309634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880" y="908721"/>
            <a:ext cx="8358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6-1            1+5         7-6  </a:t>
            </a:r>
          </a:p>
          <a:p>
            <a:pPr algn="ctr"/>
            <a:endParaRPr lang="ru-RU" sz="54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3+1       5-3          2+1  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700095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Начертите два отрезка.</a:t>
            </a: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Длина первого 8 см.</a:t>
            </a:r>
          </a:p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Ниже начертите отрезок </a:t>
            </a:r>
          </a:p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длиной 6 см.</a:t>
            </a: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Сравните отрезки.</a:t>
            </a:r>
          </a:p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сколько первый отрезок длиннее первого? 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D:\Documents\Yakovleva\Desktop\выпускной\iCAWC3X7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28800"/>
            <a:ext cx="9144000" cy="52292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319877" y="620688"/>
            <a:ext cx="450424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836575" cy="57246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СТАНЦИЯ «РЕШАЙКА»</a:t>
            </a:r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6-1=               1+5=</a:t>
            </a:r>
          </a:p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7-6=               3+1=  </a:t>
            </a:r>
          </a:p>
          <a:p>
            <a:pPr algn="ctr"/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5-3=                2+1= 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836575" cy="489364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6-1=5</a:t>
            </a:r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+5=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ru-RU" sz="54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7-6=1         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+1=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5-3=2          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+1</a:t>
            </a:r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836575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6-1=5</a:t>
            </a:r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+5=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+1=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</a:t>
            </a:r>
            <a:endParaRPr lang="ru-RU" sz="5400" b="1" spc="50" dirty="0" smtClean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7-6=1    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+1=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   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+3=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</a:t>
            </a: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5-3=2    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+1</a:t>
            </a:r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</a:t>
            </a:r>
            <a:r>
              <a:rPr lang="ru-RU" sz="54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</a:t>
            </a:r>
            <a:r>
              <a:rPr lang="ru-RU" sz="48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</a:t>
            </a:r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+2=</a:t>
            </a:r>
            <a:r>
              <a:rPr lang="ru-RU" sz="4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  </a:t>
            </a:r>
          </a:p>
          <a:p>
            <a:pPr algn="ctr"/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7284" y="476673"/>
            <a:ext cx="7849457" cy="387798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 От перестановки слагаемых</a:t>
            </a:r>
          </a:p>
          <a:p>
            <a:pPr algn="ctr"/>
            <a:r>
              <a:rPr lang="ru-RU" sz="6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значение суммы</a:t>
            </a:r>
          </a:p>
          <a:p>
            <a:pPr algn="ctr"/>
            <a:r>
              <a:rPr lang="ru-RU" sz="60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не изменяется</a:t>
            </a:r>
            <a:r>
              <a:rPr lang="ru-RU" sz="66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</a:t>
            </a:r>
            <a:endParaRPr lang="ru-RU" sz="66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0422" y="548680"/>
            <a:ext cx="780316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СТАНЦИЯ «ОТДЫХАЙКА»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23556" name="Picture 4" descr="http://im4-tub-ru.yandex.net/i?id=63954632-42-72&amp;n=21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1916832"/>
            <a:ext cx="9144000" cy="494116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3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980728"/>
            <a:ext cx="7028606" cy="166199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СТАНЦИЯ «ЗАДАЧКА»</a:t>
            </a:r>
          </a:p>
          <a:p>
            <a:pPr algn="ctr"/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145" name="Picture 1" descr="D:\Documents\Yakovleva\Desktop\выпускной\0_1e65c_c9a78a5e_L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43808" y="2204864"/>
            <a:ext cx="3960440" cy="439913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76672"/>
            <a:ext cx="7569767" cy="526297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Задача№1.</a:t>
            </a:r>
          </a:p>
          <a:p>
            <a:pPr algn="ctr"/>
            <a:endParaRPr lang="ru-RU" sz="48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На ветке сидело 3 воробья</a:t>
            </a:r>
          </a:p>
          <a:p>
            <a:pPr algn="ctr"/>
            <a:r>
              <a:rPr lang="ru-RU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и 5 синичек. Сколько всего птиц на ветке?</a:t>
            </a:r>
          </a:p>
          <a:p>
            <a:pPr algn="ctr"/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ru-RU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5-3          5+3          3+5</a:t>
            </a:r>
            <a:endParaRPr lang="ru-RU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272</Words>
  <Application>Microsoft Office PowerPoint</Application>
  <PresentationFormat>Экран (4:3)</PresentationFormat>
  <Paragraphs>79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</dc:creator>
  <cp:lastModifiedBy>ирина</cp:lastModifiedBy>
  <cp:revision>10</cp:revision>
  <dcterms:created xsi:type="dcterms:W3CDTF">2013-03-27T10:53:30Z</dcterms:created>
  <dcterms:modified xsi:type="dcterms:W3CDTF">2013-03-27T12:22:49Z</dcterms:modified>
</cp:coreProperties>
</file>