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source=wiz&amp;fp=0&amp;text=%D1%81%D1%82%D0%B0%D1%80%D1%88%D0%B0%D1%8F%20%D1%81%D1%8B%D0%BD%20%D0%BF%D1%83%D1%88%D0%BA%D0%B8%D0%BD%D0%B0%20%D1%84%D0%BE%D1%82%D0%BE&amp;noreask=1&amp;pos=6&amp;lr=213&amp;rpt=simage&amp;uinfo=ww-1349-wh-673-fw-1124-fh-467-pd-1&amp;img_url=http://img12.imageshost.ru/img/2010/11/22/image_4cea6f26d6791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2%D0%B5%D1%86%20%D0%BF%D1%83%D1%88%D0%BA%D0%B8%D0%BD%D0%B0%20%D0%BA%D0%B0%D1%80%D1%82%D0%B8%D0%BD%D0%BA%D0%B8&amp;fp=0&amp;pos=13&amp;uinfo=ww-1226-wh-612-fw-1001-fh-448-pd-1&amp;rpt=simage&amp;img_url=http://pushkin.niv.ru/images/people/pushkin_v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text=%D0%BC%D0%BB%D0%B0%D0%B4%D1%88%D0%B8%D0%B9%20%D1%81%D1%8B%D0%BD%20%D0%BF%D1%83%D1%88%D0%BA%D0%B8%D0%BD%D0%B0%20%D1%84%D0%BE%D1%82%D0%BE&amp;fp=0&amp;pos=0&amp;uinfo=ww-1349-wh-673-fw-1124-fh-467-pd-1&amp;rpt=simage&amp;img_url=http://gorod.tomsk.ru/posts-files/65/8/i/5541_1275644416.jpg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1071546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Александр Сергеевич Пушкин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429132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</a:t>
            </a:r>
          </a:p>
          <a:p>
            <a:pPr algn="r"/>
            <a:r>
              <a:rPr lang="ru-RU" dirty="0" err="1" smtClean="0"/>
              <a:t>Черданцева</a:t>
            </a:r>
            <a:r>
              <a:rPr lang="ru-RU" dirty="0" smtClean="0"/>
              <a:t> А.Р.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МОУ </a:t>
            </a:r>
            <a:r>
              <a:rPr lang="ru-RU" dirty="0" err="1" smtClean="0"/>
              <a:t>Хорошевская</a:t>
            </a:r>
            <a:r>
              <a:rPr lang="ru-RU" dirty="0" smtClean="0"/>
              <a:t> нош</a:t>
            </a:r>
          </a:p>
          <a:p>
            <a:pPr algn="r"/>
            <a:r>
              <a:rPr lang="ru-RU" dirty="0" smtClean="0"/>
              <a:t>Ржевский район  Тверская область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1429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428736"/>
            <a:ext cx="250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48" y="3857628"/>
            <a:ext cx="257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64291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64291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24578" name="Picture 2" descr="C:\Users\Alfyia\Pictures\Пушкин\iCA7DA6J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4"/>
            <a:ext cx="4429124" cy="42862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86314" y="0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Герб Пушкиных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1357298"/>
            <a:ext cx="47148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пурпурной </a:t>
            </a:r>
            <a:r>
              <a:rPr lang="ru-RU" sz="2800" dirty="0" smtClean="0"/>
              <a:t>подушке с золочеными кистями положена Княжеская Шапка. В нижней части в правом </a:t>
            </a:r>
            <a:r>
              <a:rPr lang="ru-RU" sz="2800" dirty="0" err="1" smtClean="0"/>
              <a:t>голубом</a:t>
            </a:r>
            <a:r>
              <a:rPr lang="ru-RU" sz="2800" dirty="0" smtClean="0"/>
              <a:t> поле изображена в серебряных латах правая Рука с мечем, вверх подъятым; в левом золотом поле </a:t>
            </a:r>
            <a:r>
              <a:rPr lang="ru-RU" sz="2800" dirty="0" err="1" smtClean="0"/>
              <a:t>голубое</a:t>
            </a:r>
            <a:r>
              <a:rPr lang="ru-RU" sz="2800" dirty="0" smtClean="0"/>
              <a:t> Орел с распростертыми Крыльями, имеющий в когтях Меч и Державу </a:t>
            </a:r>
            <a:r>
              <a:rPr lang="ru-RU" sz="2800" dirty="0" err="1" smtClean="0"/>
              <a:t>голубого</a:t>
            </a: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smtClean="0"/>
              <a:t>цвета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1429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428736"/>
            <a:ext cx="250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48" y="3857628"/>
            <a:ext cx="257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64291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64291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5" name="Picture 3" descr="C:\Users\Alfyia\Pictures\Пушкин\1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6286544" cy="42862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714612" y="4572008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доме Пушкиных часто бывали в гостях  известные музыканты ; поэты того времени ; например : Жуковский ; Карамзин.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00826" y="928670"/>
            <a:ext cx="26431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А.С.Пушкин родился в Москве в семье потомка знатного дворянского рода.</a:t>
            </a:r>
            <a:endParaRPr lang="ru-RU" sz="28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1429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428736"/>
            <a:ext cx="250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48" y="3857628"/>
            <a:ext cx="257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64291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64291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4546" y="357167"/>
            <a:ext cx="6786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        Спасибо за внимание</a:t>
            </a:r>
            <a:endParaRPr lang="ru-RU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lfyia\Pictures\Пушкин\0e67e94de3d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286280" cy="63341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00562" y="214290"/>
            <a:ext cx="44291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Настоящим кладом была для Пушкина каждая сказка его доброй  и самобытной талантливой няни Арины </a:t>
            </a:r>
            <a:r>
              <a:rPr lang="ru-RU" sz="3200" dirty="0" err="1" smtClean="0"/>
              <a:t>Радионовны</a:t>
            </a:r>
            <a:r>
              <a:rPr lang="ru-RU" sz="3200" dirty="0" smtClean="0"/>
              <a:t>. Многие ее рассказы Пушкин использовал впоследствии как сюжеты  в собственных </a:t>
            </a:r>
            <a:r>
              <a:rPr lang="ru-RU" sz="3200" dirty="0" smtClean="0"/>
              <a:t>сказках </a:t>
            </a:r>
            <a:r>
              <a:rPr lang="ru-RU" sz="3200" dirty="0" smtClean="0"/>
              <a:t>(в стихах ) .    </a:t>
            </a:r>
            <a:endParaRPr lang="ru-RU" sz="32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lfyia\Pictures\Пушкин\d9c1bb22c06da4bdf900fa861b01705c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5214974" cy="56202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857232"/>
            <a:ext cx="3714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А.С.Пушкин написал  </a:t>
            </a:r>
            <a:r>
              <a:rPr lang="ru-RU" sz="4000" dirty="0" smtClean="0">
                <a:solidFill>
                  <a:srgbClr val="663300"/>
                </a:solidFill>
              </a:rPr>
              <a:t>«У </a:t>
            </a:r>
            <a:r>
              <a:rPr lang="ru-RU" sz="4000" dirty="0" smtClean="0">
                <a:solidFill>
                  <a:srgbClr val="663300"/>
                </a:solidFill>
              </a:rPr>
              <a:t>Лукоморья дуб </a:t>
            </a:r>
            <a:r>
              <a:rPr lang="ru-RU" sz="4000" dirty="0" smtClean="0">
                <a:solidFill>
                  <a:srgbClr val="663300"/>
                </a:solidFill>
              </a:rPr>
              <a:t>зеленый»</a:t>
            </a:r>
          </a:p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 (из поэмы «Руслан и Людмила»).</a:t>
            </a:r>
            <a:endParaRPr lang="ru-RU" sz="4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2132" y="857232"/>
            <a:ext cx="35718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«Сказка </a:t>
            </a:r>
            <a:r>
              <a:rPr lang="ru-RU" sz="4000" dirty="0" smtClean="0"/>
              <a:t>о золотой </a:t>
            </a:r>
            <a:r>
              <a:rPr lang="ru-RU" sz="4000" dirty="0" smtClean="0"/>
              <a:t>рыбке».</a:t>
            </a:r>
            <a:endParaRPr lang="ru-RU" sz="4000" dirty="0"/>
          </a:p>
        </p:txBody>
      </p:sp>
      <p:pic>
        <p:nvPicPr>
          <p:cNvPr id="5123" name="Picture 3" descr="C:\Users\Alfyia\Pictures\Пушкин\zolotaya-ribka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35785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72100" y="285728"/>
            <a:ext cx="51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Отец и мать</a:t>
            </a:r>
            <a:endParaRPr lang="ru-RU" sz="5400" dirty="0"/>
          </a:p>
        </p:txBody>
      </p:sp>
      <p:pic>
        <p:nvPicPr>
          <p:cNvPr id="6147" name="Picture 3" descr="C:\Users\Alfyia\Pictures\Пушкин\993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14710" cy="4286256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Alfyia\Pictures\Пушкин\58777398_pushkin_v_l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285992"/>
            <a:ext cx="3286116" cy="42672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11429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Отец, Сергей Львович Пушкин (1770-1838г.)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500570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Мать, Надежда Осиповна Пушкина </a:t>
            </a:r>
            <a:endParaRPr lang="ru-RU" sz="3200" b="1" dirty="0" smtClean="0"/>
          </a:p>
          <a:p>
            <a:r>
              <a:rPr lang="ru-RU" sz="3200" b="1" dirty="0" smtClean="0"/>
              <a:t>(</a:t>
            </a:r>
            <a:r>
              <a:rPr lang="ru-RU" sz="3200" b="1" dirty="0" smtClean="0"/>
              <a:t>1775-1836г.)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C:\Users\Alfyia\Pictures\Пушкин\3965958_E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552825" cy="4048125"/>
          </a:xfrm>
          <a:prstGeom prst="rect">
            <a:avLst/>
          </a:prstGeom>
          <a:noFill/>
        </p:spPr>
      </p:pic>
      <p:pic>
        <p:nvPicPr>
          <p:cNvPr id="20483" name="Picture 3" descr="C:\Users\Alfyia\Pictures\Пушкин\iCARBXUN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500306"/>
            <a:ext cx="3571868" cy="40005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3108" y="4286256"/>
            <a:ext cx="3429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Сестра, Ольга Сергеевна Павлищева </a:t>
            </a:r>
            <a:endParaRPr lang="ru-RU" sz="3200" b="1" dirty="0" smtClean="0"/>
          </a:p>
          <a:p>
            <a:r>
              <a:rPr lang="ru-RU" sz="3200" b="1" dirty="0" smtClean="0"/>
              <a:t>(</a:t>
            </a:r>
            <a:r>
              <a:rPr lang="ru-RU" sz="3200" b="1" dirty="0" smtClean="0"/>
              <a:t>1797-1868г.)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1428736"/>
            <a:ext cx="4714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Брат, Лев Сергеевич Пушкин (1805-1852г.)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214290"/>
            <a:ext cx="451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Брат и Сестра</a:t>
            </a:r>
            <a:endParaRPr lang="ru-RU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214290"/>
            <a:ext cx="24849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Жена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1506" name="Picture 2" descr="C:\Users\Alfyia\Pictures\Пушкин\68285204_image0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3"/>
            <a:ext cx="5581650" cy="63579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929322" y="1357298"/>
            <a:ext cx="29289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Жена, Наталья Николаевна Пушкина (1812-1863г.)      </a:t>
            </a:r>
          </a:p>
          <a:p>
            <a:r>
              <a:rPr lang="ru-RU" sz="3200" b="1" dirty="0" smtClean="0"/>
              <a:t>Пушкин любил </a:t>
            </a:r>
          </a:p>
          <a:p>
            <a:r>
              <a:rPr lang="ru-RU" sz="3200" b="1" dirty="0" smtClean="0"/>
              <a:t>Наталью и поэтому дорожил </a:t>
            </a:r>
            <a:r>
              <a:rPr lang="ru-RU" sz="3200" b="1" dirty="0" smtClean="0"/>
              <a:t>ею. 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14290"/>
            <a:ext cx="1596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Дети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428736"/>
            <a:ext cx="2714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Старшая дочь, Мария Александровна Пушкина </a:t>
            </a:r>
            <a:br>
              <a:rPr lang="ru-RU" sz="2800" b="1" dirty="0" smtClean="0"/>
            </a:br>
            <a:r>
              <a:rPr lang="ru-RU" sz="2800" b="1" dirty="0" smtClean="0"/>
              <a:t>(1832-1919г.)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857628"/>
            <a:ext cx="2714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Старший сын, Александр Александрович Пушкин </a:t>
            </a:r>
            <a:br>
              <a:rPr lang="ru-RU" sz="2800" b="1" dirty="0" smtClean="0"/>
            </a:br>
            <a:r>
              <a:rPr lang="ru-RU" sz="2800" b="1" dirty="0" smtClean="0"/>
              <a:t>(1833-1914г.)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2530" name="Picture 2" descr="C:\Users\Alfyia\Pictures\Пушкин\1543887-b676caa5a08d58b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571744"/>
            <a:ext cx="2286016" cy="3429024"/>
          </a:xfrm>
          <a:prstGeom prst="rect">
            <a:avLst/>
          </a:prstGeom>
          <a:noFill/>
        </p:spPr>
      </p:pic>
      <p:pic>
        <p:nvPicPr>
          <p:cNvPr id="22532" name="Picture 4" descr="http://s016.radikal.ru/i337/1012/3d/ffe84812267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250033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lfyia\Documents\шаблоны для презентаций\9165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AutoShape 5" descr="http://img1.liveinternet.ru/images/attach/c/1/58/777/58777398_pushkin_v_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29146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1429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428736"/>
            <a:ext cx="250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48" y="3857628"/>
            <a:ext cx="257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642918"/>
            <a:ext cx="2571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Младший </a:t>
            </a:r>
            <a:r>
              <a:rPr lang="ru-RU" sz="2400" b="1" dirty="0" smtClean="0"/>
              <a:t>сын, Александр Александрович Пушкин </a:t>
            </a:r>
            <a:br>
              <a:rPr lang="ru-RU" sz="2400" b="1" dirty="0" smtClean="0"/>
            </a:br>
            <a:r>
              <a:rPr lang="ru-RU" sz="2400" b="1" dirty="0" smtClean="0"/>
              <a:t>(1833-1914г.)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642918"/>
            <a:ext cx="2357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Младшая  дочь, Наталья Александровна Пушкина </a:t>
            </a:r>
            <a:br>
              <a:rPr lang="ru-RU" sz="2400" b="1" dirty="0" smtClean="0"/>
            </a:br>
            <a:r>
              <a:rPr lang="ru-RU" sz="2400" b="1" dirty="0" smtClean="0"/>
              <a:t>(1836-1913г.)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3554" name="Picture 2" descr="C:\Users\Alfyia\Pictures\Пушкин\iCAL0TF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496"/>
            <a:ext cx="2428860" cy="3143272"/>
          </a:xfrm>
          <a:prstGeom prst="rect">
            <a:avLst/>
          </a:prstGeom>
          <a:noFill/>
        </p:spPr>
      </p:pic>
      <p:pic>
        <p:nvPicPr>
          <p:cNvPr id="23556" name="Picture 4" descr="http://www.nkj.ru/upload/iblock/edc/edc9399588cbb107262ee515796c6f79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04"/>
            <a:ext cx="257176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0">
      <a:dk1>
        <a:srgbClr val="422F00"/>
      </a:dk1>
      <a:lt1>
        <a:srgbClr val="422F00"/>
      </a:lt1>
      <a:dk2>
        <a:srgbClr val="422F00"/>
      </a:dk2>
      <a:lt2>
        <a:srgbClr val="422F00"/>
      </a:lt2>
      <a:accent1>
        <a:srgbClr val="422F00"/>
      </a:accent1>
      <a:accent2>
        <a:srgbClr val="422F00"/>
      </a:accent2>
      <a:accent3>
        <a:srgbClr val="422F00"/>
      </a:accent3>
      <a:accent4>
        <a:srgbClr val="422F00"/>
      </a:accent4>
      <a:accent5>
        <a:srgbClr val="422F00"/>
      </a:accent5>
      <a:accent6>
        <a:srgbClr val="422F00"/>
      </a:accent6>
      <a:hlink>
        <a:srgbClr val="422F00"/>
      </a:hlink>
      <a:folHlink>
        <a:srgbClr val="422F0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</TotalTime>
  <Words>238</Words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Alfyia</dc:creator>
  <cp:lastModifiedBy>Alfyia</cp:lastModifiedBy>
  <cp:revision>19</cp:revision>
  <dcterms:created xsi:type="dcterms:W3CDTF">2014-02-06T19:27:38Z</dcterms:created>
  <dcterms:modified xsi:type="dcterms:W3CDTF">2014-02-10T15:58:02Z</dcterms:modified>
</cp:coreProperties>
</file>