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2" r:id="rId3"/>
    <p:sldId id="269" r:id="rId4"/>
    <p:sldId id="257" r:id="rId5"/>
    <p:sldId id="279" r:id="rId6"/>
    <p:sldId id="281" r:id="rId7"/>
    <p:sldId id="258" r:id="rId8"/>
    <p:sldId id="259" r:id="rId9"/>
    <p:sldId id="260" r:id="rId10"/>
    <p:sldId id="262" r:id="rId11"/>
    <p:sldId id="276" r:id="rId12"/>
    <p:sldId id="264" r:id="rId13"/>
    <p:sldId id="261" r:id="rId14"/>
    <p:sldId id="265" r:id="rId15"/>
    <p:sldId id="266" r:id="rId16"/>
    <p:sldId id="267" r:id="rId17"/>
    <p:sldId id="275" r:id="rId18"/>
    <p:sldId id="278" r:id="rId19"/>
    <p:sldId id="272" r:id="rId20"/>
    <p:sldId id="270" r:id="rId21"/>
    <p:sldId id="271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FD01-20FE-48D7-BEB9-48A8FF1B0EB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12BE-2A55-49BD-B8B4-A7970EA3F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2BE-2A55-49BD-B8B4-A7970EA3F6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wnloads\&#1057;&#1091;&#1087;&#1077;&#1088;%20&#1092;&#1080;&#1079;&#1082;&#1091;&#1083;&#1100;&#1090;&#1084;&#1080;&#1085;&#1091;&#1090;&#1082;&#1072;%20&#1076;&#1083;&#1103;%20&#1091;&#1088;&#1086;&#1082;&#1072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9"/>
            <a:ext cx="6190456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ГРАМОТЕ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КЛАССЕ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4208512" cy="792088"/>
          </a:xfrm>
        </p:spPr>
        <p:txBody>
          <a:bodyPr/>
          <a:lstStyle/>
          <a:p>
            <a:pPr algn="l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Бушенкова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Т.В.,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ГОУ ТО «Е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barius.ru/biblioteka/pages/26/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312" b="21312"/>
          <a:stretch>
            <a:fillRect/>
          </a:stretch>
        </p:blipFill>
        <p:spPr bwMode="auto">
          <a:xfrm>
            <a:off x="899592" y="548680"/>
            <a:ext cx="756084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nimashki.org/_bl/22/45685888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29" b="222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ourbaby.ru/files/tru1-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661" b="366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У Б К 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ourbaby.ru/files/tru1-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93" b="339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6624736" cy="80486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О Ш А Д К 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064894" cy="3168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  <a:gridCol w="1344149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НОЕ НЕБ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992887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очка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3815034" cy="3168352"/>
          </a:xfrm>
        </p:spPr>
      </p:pic>
      <p:pic>
        <p:nvPicPr>
          <p:cNvPr id="5" name="Содержимое 4" descr="МОРСКАЯ ЗВЕЗ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620688"/>
            <a:ext cx="3678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ДЕТСКИЙ РИСУ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68960"/>
            <a:ext cx="3970784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упер физкультминутка для уро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4213" y="333375"/>
            <a:ext cx="8064500" cy="604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971600" y="1341438"/>
            <a:ext cx="6984776" cy="3240087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УМЕЛЫЕ РУКИ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констру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700808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im3-tub-ru.yandex.net/i?id=510405481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4248472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УМЕЛЫЕ РУКИ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Тимы умелые руки. Он сам сделал самокат. После обеда Лида сама моет посуду. Она ставит тарелки и стаканы на полку.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77072"/>
            <a:ext cx="4032448" cy="2448272"/>
          </a:xfrm>
        </p:spPr>
      </p:pic>
      <p:pic>
        <p:nvPicPr>
          <p:cNvPr id="22532" name="Picture 4" descr="http://im3-tub-ru.yandex.net/i?id=41763034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168352" cy="2808312"/>
          </a:xfrm>
          <a:prstGeom prst="rect">
            <a:avLst/>
          </a:prstGeom>
          <a:noFill/>
        </p:spPr>
      </p:pic>
      <p:pic>
        <p:nvPicPr>
          <p:cNvPr id="22534" name="Picture 6" descr="http://im4-tub-ru.yandex.net/i?id=276129113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2771800" cy="3456384"/>
          </a:xfrm>
          <a:prstGeom prst="rect">
            <a:avLst/>
          </a:prstGeom>
          <a:noFill/>
        </p:spPr>
      </p:pic>
      <p:pic>
        <p:nvPicPr>
          <p:cNvPr id="22536" name="Picture 8" descr="http://img1.liveinternet.ru/images/foto/c/0/apps/3/346/3346543_professii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311467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НА УРОКЕ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AutoShape 10"/>
          <p:cNvGrpSpPr>
            <a:grpSpLocks noGrp="1"/>
          </p:cNvGrpSpPr>
          <p:nvPr>
            <p:ph idx="1"/>
          </p:nvPr>
        </p:nvGrpSpPr>
        <p:grpSpPr bwMode="auto">
          <a:xfrm>
            <a:off x="1043608" y="1340768"/>
            <a:ext cx="2880320" cy="2520280"/>
            <a:chOff x="2254" y="2757"/>
            <a:chExt cx="1160" cy="1118"/>
          </a:xfrm>
        </p:grpSpPr>
        <p:pic>
          <p:nvPicPr>
            <p:cNvPr id="6" name="AutoShap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4" y="2757"/>
              <a:ext cx="1160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546" y="3044"/>
              <a:ext cx="57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8" name="AutoShape 11"/>
          <p:cNvGrpSpPr>
            <a:grpSpLocks/>
          </p:cNvGrpSpPr>
          <p:nvPr/>
        </p:nvGrpSpPr>
        <p:grpSpPr bwMode="auto">
          <a:xfrm>
            <a:off x="5652120" y="1412776"/>
            <a:ext cx="2808312" cy="2592288"/>
            <a:chOff x="3341" y="2757"/>
            <a:chExt cx="1163" cy="1118"/>
          </a:xfrm>
        </p:grpSpPr>
        <p:pic>
          <p:nvPicPr>
            <p:cNvPr id="9" name="AutoShap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1" y="2757"/>
              <a:ext cx="1163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635" y="3044"/>
              <a:ext cx="57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11" name="AutoShape 12"/>
          <p:cNvGrpSpPr>
            <a:grpSpLocks/>
          </p:cNvGrpSpPr>
          <p:nvPr/>
        </p:nvGrpSpPr>
        <p:grpSpPr bwMode="auto">
          <a:xfrm>
            <a:off x="3059832" y="3573016"/>
            <a:ext cx="3096344" cy="2638921"/>
            <a:chOff x="4385" y="2757"/>
            <a:chExt cx="1160" cy="1118"/>
          </a:xfrm>
        </p:grpSpPr>
        <p:pic>
          <p:nvPicPr>
            <p:cNvPr id="12" name="AutoShape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5" y="2757"/>
              <a:ext cx="1160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4678" y="3044"/>
              <a:ext cx="57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ru-RU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412777"/>
            <a:ext cx="5398368" cy="218767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7" y="2492897"/>
            <a:ext cx="7451105" cy="19140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        труд              работает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Дима       работа           мастер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62" y="2060848"/>
          <a:ext cx="8089867" cy="27363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964"/>
                <a:gridCol w="387964"/>
                <a:gridCol w="387964"/>
                <a:gridCol w="492282"/>
                <a:gridCol w="360040"/>
                <a:gridCol w="432048"/>
                <a:gridCol w="432048"/>
                <a:gridCol w="432048"/>
                <a:gridCol w="509905"/>
                <a:gridCol w="387964"/>
                <a:gridCol w="387964"/>
                <a:gridCol w="387964"/>
                <a:gridCol w="387964"/>
                <a:gridCol w="387964"/>
                <a:gridCol w="387964"/>
                <a:gridCol w="387964"/>
                <a:gridCol w="387964"/>
                <a:gridCol w="387964"/>
                <a:gridCol w="387964"/>
                <a:gridCol w="387964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43808" y="2852936"/>
          <a:ext cx="187220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>
            <a:off x="1475656" y="2204864"/>
            <a:ext cx="1346448" cy="91440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475656" y="2204864"/>
            <a:ext cx="1346448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475656" y="3789040"/>
            <a:ext cx="1346448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475656" y="3789040"/>
            <a:ext cx="1346448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276872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64502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34888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43808" y="2852936"/>
          <a:ext cx="187220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>
            <a:off x="2915816" y="2204864"/>
            <a:ext cx="1346448" cy="91440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2915816" y="2204864"/>
            <a:ext cx="1346448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547664" y="2204864"/>
            <a:ext cx="1346448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1547664" y="2204864"/>
            <a:ext cx="1346448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64502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515719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4928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15816" y="1844824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51720" y="1772816"/>
            <a:ext cx="50405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07904" y="364502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>
            <a:off x="2339752" y="3645024"/>
            <a:ext cx="1346448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>
            <a:off x="2339752" y="3645024"/>
            <a:ext cx="1346448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8.asset.yvimg.kz/userimages/turan_tiger/2pzjDgcE4O7UxnVLOQpAQdoHB4vR5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56" r="556"/>
          <a:stretch>
            <a:fillRect/>
          </a:stretch>
        </p:blipFill>
        <p:spPr bwMode="auto">
          <a:xfrm>
            <a:off x="1619672" y="836712"/>
            <a:ext cx="2880320" cy="301747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8136904" cy="201622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у дуба, дуб у дома.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p.prostodom.ua/uploads/object/5/365/900x600_6c368491927a70f328915dbeffc5be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288032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1907704" y="1628800"/>
            <a:ext cx="5486400" cy="46085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http://dvornyazhki.ru/images/logo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5338"/>
            <a:ext cx="8136904" cy="5769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en.embgallery.com/sites/default/files/imagecache/product_full/Y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83</Words>
  <Application>Microsoft Office PowerPoint</Application>
  <PresentationFormat>Экран (4:3)</PresentationFormat>
  <Paragraphs>45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УРОК  ОБУЧЕНИЯ ГРАМОТЕ  В 1 КЛАССЕ</vt:lpstr>
      <vt:lpstr>      УМЕЛЫЕ РУКИ     У Тимы умелые руки. Он сам сделал самокат. После обеда Лида сама моет посуду. Она ставит тарелки и стаканы на полку.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УМЕЛЫЕ РУКИ</vt:lpstr>
      <vt:lpstr>КОНСТРУКТОР</vt:lpstr>
      <vt:lpstr>Слайд 20</vt:lpstr>
      <vt:lpstr>Я НА УРОКЕ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ОБУЧЕНИЯ ГРАМОТЕ  В 1 КЛАССЕ</dc:title>
  <dc:creator>LENOVO</dc:creator>
  <cp:lastModifiedBy>LENOVO</cp:lastModifiedBy>
  <cp:revision>41</cp:revision>
  <dcterms:created xsi:type="dcterms:W3CDTF">2013-11-10T12:47:32Z</dcterms:created>
  <dcterms:modified xsi:type="dcterms:W3CDTF">2013-11-21T12:16:21Z</dcterms:modified>
</cp:coreProperties>
</file>