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6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12377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Кладовая   знаний.</a:t>
            </a:r>
            <a:br>
              <a:rPr lang="ru-RU" dirty="0" smtClean="0"/>
            </a:br>
            <a:r>
              <a:rPr lang="ru-RU" dirty="0" smtClean="0"/>
              <a:t>« </a:t>
            </a:r>
            <a:r>
              <a:rPr lang="ru-RU" dirty="0" err="1" smtClean="0"/>
              <a:t>Знайка</a:t>
            </a:r>
            <a:r>
              <a:rPr lang="ru-RU" dirty="0" smtClean="0"/>
              <a:t> 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МОУ «СОШ №31»</a:t>
            </a:r>
            <a:br>
              <a:rPr lang="ru-RU" dirty="0" smtClean="0"/>
            </a:br>
            <a:r>
              <a:rPr lang="ru-RU" dirty="0" err="1" smtClean="0"/>
              <a:t>Имбрякова</a:t>
            </a:r>
            <a:r>
              <a:rPr lang="ru-RU" dirty="0" smtClean="0"/>
              <a:t> С.В.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224736" cy="1752600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Хочу научиться учиться!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Скоро в </a:t>
            </a:r>
            <a:r>
              <a:rPr lang="ru-RU" dirty="0" smtClean="0"/>
              <a:t>школу!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  <a:solidFill>
            <a:schemeClr val="accent2"/>
          </a:solidFill>
          <a:ln>
            <a:solidFill>
              <a:srgbClr val="D1863B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Чтобы успешно учиться в школе надо быть </a:t>
            </a:r>
            <a:r>
              <a:rPr lang="ru-RU" dirty="0" smtClean="0">
                <a:solidFill>
                  <a:srgbClr val="FFFF00"/>
                </a:solidFill>
              </a:rPr>
              <a:t>внимательным , слышать </a:t>
            </a:r>
            <a:r>
              <a:rPr lang="ru-RU" dirty="0" smtClean="0">
                <a:solidFill>
                  <a:srgbClr val="FFFF00"/>
                </a:solidFill>
              </a:rPr>
              <a:t>о чём говорят  на </a:t>
            </a:r>
          </a:p>
          <a:p>
            <a:pPr>
              <a:buNone/>
            </a:pPr>
            <a:r>
              <a:rPr lang="ru-RU" sz="9600" dirty="0" smtClean="0">
                <a:solidFill>
                  <a:srgbClr val="FFFF00"/>
                </a:solidFill>
              </a:rPr>
              <a:t>     УРОКЕ.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Хочу научиться читать!</a:t>
            </a:r>
            <a:endParaRPr lang="ru-RU" dirty="0"/>
          </a:p>
        </p:txBody>
      </p:sp>
      <p:pic>
        <p:nvPicPr>
          <p:cNvPr id="10" name="Содержимое 9" descr="IMAG0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Ой-ой-ой!</a:t>
            </a:r>
            <a:endParaRPr lang="ru-RU" dirty="0"/>
          </a:p>
        </p:txBody>
      </p:sp>
      <p:pic>
        <p:nvPicPr>
          <p:cNvPr id="14" name="Содержимое 13" descr="S73022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 начинаю понимать как правильно читать!</a:t>
            </a:r>
            <a:endParaRPr lang="ru-RU" dirty="0"/>
          </a:p>
        </p:txBody>
      </p:sp>
      <p:pic>
        <p:nvPicPr>
          <p:cNvPr id="7" name="Содержимое 6" descr="IMAG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 живу на Урале! Мой край красивый!</a:t>
            </a:r>
            <a:endParaRPr lang="ru-RU" dirty="0"/>
          </a:p>
        </p:txBody>
      </p:sp>
      <p:pic>
        <p:nvPicPr>
          <p:cNvPr id="8" name="Содержимое 7" descr="P250412_19.43_[0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3529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Спасибо </a:t>
            </a:r>
            <a:r>
              <a:rPr lang="ru-RU" dirty="0" smtClean="0"/>
              <a:t>« </a:t>
            </a:r>
            <a:r>
              <a:rPr lang="ru-RU" dirty="0" err="1" smtClean="0"/>
              <a:t>Знайке</a:t>
            </a:r>
            <a:r>
              <a:rPr lang="ru-RU" dirty="0" smtClean="0"/>
              <a:t>», я научился читать!</a:t>
            </a:r>
            <a:endParaRPr lang="ru-RU" dirty="0"/>
          </a:p>
        </p:txBody>
      </p:sp>
      <p:pic>
        <p:nvPicPr>
          <p:cNvPr id="4" name="Содержимое 3" descr="100_0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80051"/>
            <a:ext cx="8352928" cy="436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80920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Приходите к нам в </a:t>
            </a:r>
            <a:r>
              <a:rPr lang="ru-RU" dirty="0" smtClean="0"/>
              <a:t> </a:t>
            </a:r>
            <a:r>
              <a:rPr lang="ru-RU" dirty="0" err="1" smtClean="0"/>
              <a:t>Знайку</a:t>
            </a:r>
            <a:r>
              <a:rPr lang="ru-RU" dirty="0" smtClean="0"/>
              <a:t> »!</a:t>
            </a:r>
            <a:endParaRPr lang="ru-RU" dirty="0"/>
          </a:p>
        </p:txBody>
      </p:sp>
      <p:pic>
        <p:nvPicPr>
          <p:cNvPr id="6" name="Содержимое 5" descr="P260412_16.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8488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Кладовая   знаний. « Знайка » МОУ «СОШ №31» Имбрякова С.В. </vt:lpstr>
      <vt:lpstr>Скоро в школу!</vt:lpstr>
      <vt:lpstr>Хочу научиться читать!</vt:lpstr>
      <vt:lpstr>Ой-ой-ой!</vt:lpstr>
      <vt:lpstr>Я начинаю понимать как правильно читать!</vt:lpstr>
      <vt:lpstr>Я живу на Урале! Мой край красивый!</vt:lpstr>
      <vt:lpstr>Спасибо « Знайке», я научился читать!</vt:lpstr>
      <vt:lpstr>Приходите к нам в  Знайку 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Кладовая знаний.</dc:title>
  <cp:lastModifiedBy>Риант</cp:lastModifiedBy>
  <cp:revision>24</cp:revision>
  <dcterms:modified xsi:type="dcterms:W3CDTF">2013-02-05T04:26:02Z</dcterms:modified>
</cp:coreProperties>
</file>