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2" r:id="rId6"/>
    <p:sldId id="264" r:id="rId7"/>
    <p:sldId id="266" r:id="rId8"/>
    <p:sldId id="265" r:id="rId9"/>
    <p:sldId id="268" r:id="rId10"/>
    <p:sldId id="269" r:id="rId11"/>
    <p:sldId id="257" r:id="rId12"/>
    <p:sldId id="272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1500166" y="285728"/>
            <a:ext cx="5143536" cy="6429420"/>
          </a:xfrm>
          <a:prstGeom prst="foldedCorner">
            <a:avLst>
              <a:gd name="adj" fmla="val 12500"/>
            </a:avLst>
          </a:prstGeom>
          <a:solidFill>
            <a:srgbClr val="DEF1F2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571604" y="428604"/>
            <a:ext cx="507209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Dear friends,</a:t>
            </a:r>
          </a:p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My name is Mike. I am 10 years old. I am a boy.</a:t>
            </a:r>
          </a:p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I live in London. </a:t>
            </a:r>
          </a:p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pets are cats and fish. My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is red. </a:t>
            </a:r>
          </a:p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season is winter. I want to be your pen friend!</a:t>
            </a:r>
          </a:p>
          <a:p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                        Mike.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MCj043383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7166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0125" y="5572125"/>
            <a:ext cx="7500938" cy="1071563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post office 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688" y="357188"/>
            <a:ext cx="1071562" cy="857250"/>
          </a:xfrm>
          <a:prstGeom prst="actionButtonForwardNex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4" descr="post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357298"/>
            <a:ext cx="407196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201106~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4228415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ostcard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214686"/>
            <a:ext cx="3500462" cy="21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500034" y="0"/>
            <a:ext cx="5643602" cy="6643710"/>
          </a:xfrm>
          <a:prstGeom prst="foldedCorner">
            <a:avLst>
              <a:gd name="adj" fmla="val 12500"/>
            </a:avLst>
          </a:prstGeom>
          <a:solidFill>
            <a:srgbClr val="DEF1F2">
              <a:alpha val="57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57166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Dear ______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5716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Mike,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928670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My name is_________.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928669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Nastya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1714488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 am________.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428604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boy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1500174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girl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42" y="171448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girl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2428868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am____years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old.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2428868"/>
            <a:ext cx="642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3143248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 live in__________.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4546" y="314324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Kamensk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3786190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pets are____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86512" y="2500306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cats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86512" y="3429000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dogs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86512" y="4357694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fish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286512" y="5286388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parrots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76" y="3786190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cats.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2910" y="4572008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is____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86512" y="428604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86512" y="1500174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green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86512" y="2500306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blue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86512" y="3429000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yellow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86512" y="4357694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brown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86512" y="5286388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white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57752" y="45720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red.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910" y="5214950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season is_____</a:t>
            </a:r>
            <a:endParaRPr lang="ru-RU" sz="36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286512" y="1500174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spring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86512" y="2500306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summer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286512" y="3429000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autumn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286512" y="4357694"/>
            <a:ext cx="228601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winter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929190" y="5214950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spring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86116" y="585789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________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57554" y="578645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Nastya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8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8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8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8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8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9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0" grpId="1" animBg="1"/>
      <p:bldP spid="11" grpId="0" animBg="1"/>
      <p:bldP spid="11" grpId="1" animBg="1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8" grpId="1" animBg="1"/>
      <p:bldP spid="18" grpId="2" animBg="1"/>
      <p:bldP spid="18" grpId="3" animBg="1"/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1" grpId="3" animBg="1"/>
      <p:bldP spid="22" grpId="0"/>
      <p:bldP spid="23" grpId="0"/>
      <p:bldP spid="24" grpId="0" animBg="1"/>
      <p:bldP spid="24" grpId="1" animBg="1"/>
      <p:bldP spid="24" grpId="2" animBg="1"/>
      <p:bldP spid="24" grpId="3" animBg="1"/>
      <p:bldP spid="25" grpId="0" animBg="1"/>
      <p:bldP spid="25" grpId="1" animBg="1"/>
      <p:bldP spid="25" grpId="2" animBg="1"/>
      <p:bldP spid="25" grpId="3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/>
      <p:bldP spid="32" grpId="0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5" grpId="0" animBg="1"/>
      <p:bldP spid="35" grpId="1" animBg="1"/>
      <p:bldP spid="35" grpId="2" animBg="1"/>
      <p:bldP spid="35" grpId="3" animBg="1"/>
      <p:bldP spid="35" grpId="4" animBg="1"/>
      <p:bldP spid="35" grpId="5" animBg="1"/>
      <p:bldP spid="36" grpId="0" animBg="1"/>
      <p:bldP spid="36" grpId="1" animBg="1"/>
      <p:bldP spid="36" grpId="2" animBg="1"/>
      <p:bldP spid="36" grpId="3" animBg="1"/>
      <p:bldP spid="36" grpId="4" animBg="1"/>
      <p:bldP spid="36" grpId="5" animBg="1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4296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What is your name?</a:t>
            </a:r>
          </a:p>
          <a:p>
            <a:pPr marL="342900" indent="-342900">
              <a:buAutoNum type="arabi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How old are you?</a:t>
            </a:r>
          </a:p>
          <a:p>
            <a:pPr marL="342900" indent="-342900">
              <a:buAutoNum type="arabi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Where do you live?</a:t>
            </a:r>
          </a:p>
          <a:p>
            <a:pPr marL="342900" indent="-342900">
              <a:buAutoNum type="arabi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What are your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pets?</a:t>
            </a:r>
          </a:p>
          <a:p>
            <a:pPr marL="342900" indent="-342900">
              <a:buAutoNum type="arabi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What is your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What is your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favourite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season?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928662" y="1142984"/>
            <a:ext cx="7358114" cy="45720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From: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________    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To: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__________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________           __________</a:t>
            </a:r>
            <a:endParaRPr kumimoji="0" lang="en-US" sz="3600" b="0" i="0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4546" y="235743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Nastya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2428868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Mike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3000372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Kamensk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300037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London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106~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0125" y="5572125"/>
            <a:ext cx="7500938" cy="1071563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letter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688" y="357188"/>
            <a:ext cx="1071562" cy="857250"/>
          </a:xfrm>
          <a:prstGeom prst="actionButtonForwardNex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4" descr="EC02BFB0BF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214290"/>
            <a:ext cx="3518827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36668852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57166"/>
            <a:ext cx="2357454" cy="252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4c842472c9a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143248"/>
            <a:ext cx="542928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46 -0.01273 L 0.27656 0.3023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5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0125" y="5572125"/>
            <a:ext cx="7500938" cy="1071563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pen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688" y="357188"/>
            <a:ext cx="1071562" cy="857250"/>
          </a:xfrm>
          <a:prstGeom prst="actionButtonForwardNex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71612"/>
            <a:ext cx="2928949" cy="292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28802"/>
            <a:ext cx="460199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-0.19132 0.015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0125" y="5572125"/>
            <a:ext cx="7500938" cy="1071563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letter-box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688" y="357188"/>
            <a:ext cx="1071562" cy="857250"/>
          </a:xfrm>
          <a:prstGeom prst="actionButtonForwardNex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Рисунок 10" descr="lette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85729"/>
            <a:ext cx="328614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ttp://www.theraproducts.com/images/large/TAS153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143248"/>
            <a:ext cx="235745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postbox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000108"/>
            <a:ext cx="2601912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2401 -0.0150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0125" y="5572125"/>
            <a:ext cx="7500938" cy="1071563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stamp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688" y="357188"/>
            <a:ext cx="1071562" cy="857250"/>
          </a:xfrm>
          <a:prstGeom prst="actionButtonForwardNex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6" descr="http://apgar.net/virginia/images/apgar%20stam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71810"/>
            <a:ext cx="1857388" cy="221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el1-57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857232"/>
            <a:ext cx="4664035" cy="2000264"/>
          </a:xfrm>
          <a:prstGeom prst="rect">
            <a:avLst/>
          </a:prstGeom>
          <a:noFill/>
        </p:spPr>
      </p:pic>
      <p:pic>
        <p:nvPicPr>
          <p:cNvPr id="12" name="Рисунок 11" descr="kont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857496"/>
            <a:ext cx="4024446" cy="241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82 0.02708 L 0.15625 -0.0569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-4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0125" y="5572125"/>
            <a:ext cx="7500938" cy="1071563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postman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688" y="357188"/>
            <a:ext cx="1071562" cy="857250"/>
          </a:xfrm>
          <a:prstGeom prst="actionButtonForwardNex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4" descr="post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43050"/>
            <a:ext cx="407196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201106~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505060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11 0 L -0.23038 -0.0629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0125" y="5572125"/>
            <a:ext cx="7500938" cy="1071563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postcard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688" y="357188"/>
            <a:ext cx="1071562" cy="857250"/>
          </a:xfrm>
          <a:prstGeom prst="actionButtonForwardNex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4" descr="EC02BFB0BF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3518827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36668852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57166"/>
            <a:ext cx="2357454" cy="252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4c842472c9ac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143248"/>
            <a:ext cx="542928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3.7037E-7 L -5E-6 -0.11551 " pathEditMode="relative" ptsTypes="AA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0125" y="5572125"/>
            <a:ext cx="7500938" cy="1071563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paper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688" y="357188"/>
            <a:ext cx="1071562" cy="857250"/>
          </a:xfrm>
          <a:prstGeom prst="actionButtonForwardNex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Рисунок 10" descr="letter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85729"/>
            <a:ext cx="328614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ttp://www.theraproducts.com/images/large/TAS153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143248"/>
            <a:ext cx="235745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postbox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000108"/>
            <a:ext cx="2601912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-0.0474 -0.15741 " pathEditMode="relative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00125" y="5572125"/>
            <a:ext cx="7500938" cy="1071563"/>
          </a:xfrm>
          <a:prstGeom prst="round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address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786688" y="357188"/>
            <a:ext cx="1071562" cy="857250"/>
          </a:xfrm>
          <a:prstGeom prst="actionButtonForwardNex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" name="Picture 6" descr="http://apgar.net/virginia/images/apgar%20stam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71810"/>
            <a:ext cx="1857388" cy="221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ko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214554"/>
            <a:ext cx="4024446" cy="241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28597" y="285728"/>
            <a:ext cx="4286280" cy="25717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From: </a:t>
            </a:r>
            <a:r>
              <a:rPr kumimoji="0" lang="en-US" sz="1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Dasha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Petrova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To: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Jim Carry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5, </a:t>
            </a:r>
            <a:r>
              <a:rPr kumimoji="0" lang="en-US" sz="1600" b="0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Krasnaya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Street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7, Oxford Street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Penza 458905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London W 13 NP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Russia           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</a:t>
            </a:r>
            <a:r>
              <a:rPr kumimoji="0" lang="en-US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Great Britain</a:t>
            </a:r>
            <a:endParaRPr kumimoji="0" lang="ru-RU" sz="1600" b="0" i="0" u="sng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08 0.11342 L 0.2816 0.2916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8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216</Words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Гороть Н.А.</cp:lastModifiedBy>
  <cp:revision>29</cp:revision>
  <dcterms:modified xsi:type="dcterms:W3CDTF">2011-12-13T07:39:41Z</dcterms:modified>
</cp:coreProperties>
</file>