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60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/>
          </p:cNvGrpSpPr>
          <p:nvPr userDrawn="1"/>
        </p:nvGrpSpPr>
        <p:grpSpPr bwMode="auto">
          <a:xfrm>
            <a:off x="3779838" y="333375"/>
            <a:ext cx="1512887" cy="1800225"/>
            <a:chOff x="1979712" y="-315416"/>
            <a:chExt cx="4824536" cy="5045410"/>
          </a:xfrm>
        </p:grpSpPr>
        <p:pic>
          <p:nvPicPr>
            <p:cNvPr id="3" name="Рисунок 4" descr="pisateli_19_0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476672"/>
              <a:ext cx="2592288" cy="3082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5" descr="2ff6d991b094.png"/>
            <p:cNvPicPr>
              <a:picLocks noChangeAspect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1979712" y="-315416"/>
              <a:ext cx="4824536" cy="5045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Прямоугольник 4"/>
          <p:cNvSpPr/>
          <p:nvPr userDrawn="1"/>
        </p:nvSpPr>
        <p:spPr>
          <a:xfrm>
            <a:off x="1187624" y="2492896"/>
            <a:ext cx="6794168" cy="223224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Пётр Павлович Ершов</a:t>
            </a:r>
          </a:p>
        </p:txBody>
      </p:sp>
      <p:pic>
        <p:nvPicPr>
          <p:cNvPr id="6" name="Рисунок 2" descr="0_6fb55_5207f097_L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2852738"/>
            <a:ext cx="1152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 userDrawn="1"/>
        </p:nvSpPr>
        <p:spPr>
          <a:xfrm>
            <a:off x="1691680" y="3068961"/>
            <a:ext cx="5727851" cy="1944216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«</a:t>
            </a: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Конёк-Горбунок</a:t>
            </a: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»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36E8-EFAD-4191-BAB2-A19E2144584D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9540-F713-4A53-8581-C78592CD9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C7B76-3CC1-497C-84AA-9FCB3EE2444F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5B54-0E14-48BD-9359-0D5B0F8F9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8F0D-FEC9-4940-9353-F89AD35FB266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83C37-4AE0-42FC-81F9-BA093BB71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>
            <a:grpSpLocks/>
          </p:cNvGrpSpPr>
          <p:nvPr userDrawn="1"/>
        </p:nvGrpSpPr>
        <p:grpSpPr bwMode="auto">
          <a:xfrm>
            <a:off x="7235825" y="404813"/>
            <a:ext cx="1512888" cy="1800225"/>
            <a:chOff x="1979712" y="-315416"/>
            <a:chExt cx="4824536" cy="5045410"/>
          </a:xfrm>
        </p:grpSpPr>
        <p:pic>
          <p:nvPicPr>
            <p:cNvPr id="3" name="Рисунок 3" descr="pisateli_19_0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476672"/>
              <a:ext cx="2592288" cy="3082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4" descr="2ff6d991b094.png"/>
            <p:cNvPicPr>
              <a:picLocks noChangeAspect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1979712" y="-315416"/>
              <a:ext cx="4824536" cy="5045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Рисунок 5" descr="0_6fb55_5207f097_L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5084763"/>
            <a:ext cx="11509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81DF-6BE4-4D65-9FA5-ADC6539BED95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07531-AE93-478E-9A41-8350E77ED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>
            <a:grpSpLocks/>
          </p:cNvGrpSpPr>
          <p:nvPr userDrawn="1"/>
        </p:nvGrpSpPr>
        <p:grpSpPr bwMode="auto">
          <a:xfrm>
            <a:off x="7235825" y="404813"/>
            <a:ext cx="1512888" cy="1800225"/>
            <a:chOff x="1979712" y="-315416"/>
            <a:chExt cx="4824536" cy="5045410"/>
          </a:xfrm>
        </p:grpSpPr>
        <p:pic>
          <p:nvPicPr>
            <p:cNvPr id="3" name="Рисунок 3" descr="pisateli_19_03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476672"/>
              <a:ext cx="2592288" cy="3082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4" descr="2ff6d991b094.png"/>
            <p:cNvPicPr>
              <a:picLocks noChangeAspect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1979712" y="-315416"/>
              <a:ext cx="4824536" cy="5045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8250-3892-4090-AD26-F4B997664DEE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D8F48-02E1-4C16-845A-29EF76B4B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0_6fb55_5207f097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5084763"/>
            <a:ext cx="11509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07B9D-1CBA-41FB-AEC5-38342C4E6FDD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C0E1-286E-42F2-9DE4-87060E33D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3D6F-ED41-4B08-AFD4-12FC1AFB3B0A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B7BB-64FF-44EF-A9F9-CE3D1B0D8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D5D5-DCD7-40D9-9DAC-92B2CAD6DA26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C3C0D-BC4B-4B09-91EE-B72BAA860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601DA-AC78-4EF6-95BE-1AEC51FAB695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70B8-F955-41BA-A9C3-A7BF108FC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051C-172C-422C-B39F-B24F0BA0C9B2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AD388-C82D-4E99-A2C8-2A0CB7EB3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516DE-017F-485F-8F6D-048FEEA540BC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C9FA-9078-4DE8-9124-204F3B9E1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screen">
              <a:grayscl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FE68F4-5B1A-437B-94B8-6F5FEA2D68C5}" type="datetimeFigureOut">
              <a:rPr lang="ru-RU"/>
              <a:pPr>
                <a:defRPr/>
              </a:pPr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2D36F5-9B86-4C23-9371-C9B685D05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blipFill>
            <a:blip r:embed="rId13" cstate="screen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aby-scool.narod.ru/media/book/img/foto/pisateli_19_03.jpg" TargetMode="External"/><Relationship Id="rId2" Type="http://schemas.openxmlformats.org/officeDocument/2006/relationships/hyperlink" Target="http://i005.radikal.ru/0712/f1/2ff6d991b094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g-fotki.yandex.ru/get/4414/89635038.61a/0_6fb55_5207f097_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Vasina\Desktop\горбунок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05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Vasina\Desktop\горбунок\gorbun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641303"/>
            <a:ext cx="7286625" cy="53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00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Vasina\Pictures\92fd23c8841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439248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793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0338" y="549275"/>
            <a:ext cx="36925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Интернет - ресурсы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684213" y="1484313"/>
            <a:ext cx="78486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Monotype Corsiva" pitchFamily="66" charset="0"/>
              </a:rPr>
              <a:t>Виньетка </a:t>
            </a:r>
          </a:p>
          <a:p>
            <a:pPr algn="ctr"/>
            <a:r>
              <a:rPr lang="en-US" sz="2400">
                <a:latin typeface="Monotype Corsiva" pitchFamily="66" charset="0"/>
                <a:hlinkClick r:id="rId2"/>
              </a:rPr>
              <a:t>http://i005.radikal.ru/0712/f1/2ff6d991b094.png</a:t>
            </a:r>
            <a:endParaRPr lang="ru-RU" sz="2400">
              <a:latin typeface="Monotype Corsiva" pitchFamily="66" charset="0"/>
            </a:endParaRPr>
          </a:p>
          <a:p>
            <a:pPr algn="ctr"/>
            <a:r>
              <a:rPr lang="ru-RU" sz="2400">
                <a:latin typeface="Monotype Corsiva" pitchFamily="66" charset="0"/>
              </a:rPr>
              <a:t>П. П. Ершов </a:t>
            </a:r>
          </a:p>
          <a:p>
            <a:pPr algn="ctr"/>
            <a:r>
              <a:rPr lang="en-US" sz="2400">
                <a:latin typeface="Monotype Corsiva" pitchFamily="66" charset="0"/>
                <a:hlinkClick r:id="rId3"/>
              </a:rPr>
              <a:t>http://baby-scool.narod.ru/media/book/img/foto/pisateli_19_03.jpg</a:t>
            </a:r>
            <a:endParaRPr lang="ru-RU" sz="2400">
              <a:latin typeface="Monotype Corsiva" pitchFamily="66" charset="0"/>
            </a:endParaRPr>
          </a:p>
          <a:p>
            <a:pPr algn="ctr"/>
            <a:r>
              <a:rPr lang="ru-RU" sz="2400">
                <a:latin typeface="Monotype Corsiva" pitchFamily="66" charset="0"/>
              </a:rPr>
              <a:t>Конёк-Горбунок </a:t>
            </a:r>
          </a:p>
          <a:p>
            <a:pPr algn="ctr"/>
            <a:r>
              <a:rPr lang="en-US" sz="2400">
                <a:latin typeface="Monotype Corsiva" pitchFamily="66" charset="0"/>
                <a:hlinkClick r:id="rId4"/>
              </a:rPr>
              <a:t>http://img-fotki.yandex.ru/get/4414/89635038.61a/0_6fb55_5207f097_L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288" y="333375"/>
            <a:ext cx="82804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Monotype Corsiva" pitchFamily="66" charset="0"/>
                <a:cs typeface="+mn-cs"/>
              </a:rPr>
              <a:t>Вы можете использовать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Monotype Corsiva" pitchFamily="66" charset="0"/>
                <a:cs typeface="+mn-cs"/>
              </a:rPr>
              <a:t>данное оформление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Monotype Corsiva" pitchFamily="66" charset="0"/>
                <a:cs typeface="+mn-cs"/>
              </a:rPr>
              <a:t>для создания своих презентаций,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Monotype Corsiva" pitchFamily="66" charset="0"/>
                <a:cs typeface="+mn-cs"/>
              </a:rPr>
              <a:t>но в своей презентации вы должны указать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Monotype Corsiva" pitchFamily="66" charset="0"/>
                <a:cs typeface="+mn-cs"/>
              </a:rPr>
              <a:t>источник шаблона: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Фокина Лидия Петровна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МКОУ «СОШ ст. Евсино»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Искитимского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района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Новосибирской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Monotype Corsiva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atin typeface="Monotype Corsiva" pitchFamily="66" charset="0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55875" y="5373688"/>
            <a:ext cx="382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Сайт   </a:t>
            </a:r>
            <a:r>
              <a:rPr lang="en-US" sz="2400" dirty="0">
                <a:latin typeface="Monotype Corsiva" pitchFamily="66" charset="0"/>
                <a:hlinkClick r:id="rId2"/>
              </a:rPr>
              <a:t>http://linda6035.ucoz.ru/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asina\Desktop\горбунок\0_91d8b_372f9c4c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7050360" cy="508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asina\Desktop\горбунок\b_165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648072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asina\Desktop\горбунок\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72008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asina\Desktop\горбунок\3d16b8515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55" y="908720"/>
            <a:ext cx="7756089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sina\Desktop\горбунок\1318106786_0_3fc07_4ab7daad_xl_www.nevsepic.com.u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508000"/>
            <a:ext cx="8128000" cy="58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4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Vasina\Desktop\горбунок\19_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37" y="548680"/>
            <a:ext cx="797008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27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Vasina\Desktop\горбунок\1395867874-b1af5710b6024fa38e143e4694ca123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6682"/>
            <a:ext cx="7560840" cy="567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79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Vasina\Desktop\горбунок\82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721473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964763"/>
      </p:ext>
    </p:extLst>
  </p:cSld>
  <p:clrMapOvr>
    <a:masterClrMapping/>
  </p:clrMapOvr>
</p:sld>
</file>

<file path=ppt/theme/theme1.xml><?xml version="1.0" encoding="utf-8"?>
<a:theme xmlns:a="http://schemas.openxmlformats.org/drawingml/2006/main" name="Фокина Л. П. Шаблон (фон) презентации П. П. Ершов КОНЁК-ГОРБУН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 П. П. Ершов КОНЁК-ГОРБУНОК</Template>
  <TotalTime>6</TotalTime>
  <Words>61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Фокина Л. П. Шаблон (фон) презентации П. П. Ершов КОНЁК-ГОРБУНОК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Васина</dc:creator>
  <cp:lastModifiedBy>Елена Васина</cp:lastModifiedBy>
  <cp:revision>2</cp:revision>
  <dcterms:created xsi:type="dcterms:W3CDTF">2014-09-10T20:54:59Z</dcterms:created>
  <dcterms:modified xsi:type="dcterms:W3CDTF">2014-09-10T21:16:11Z</dcterms:modified>
</cp:coreProperties>
</file>