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686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4FD27B-269C-43E3-B37A-E67CD41A3FDE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76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0CF70-89AB-4A8D-91D2-34C8FE41C591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9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3AED1-672E-4874-80A3-D19847C2081B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53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A0415-758C-4B8A-912F-2B8749263BC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8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5BFD8-D048-4406-8078-37700D3D2023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05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74C8A-C700-4B54-9B8B-7E15BD6514C5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2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D5117-53AB-4B50-82A7-403111B4FED4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65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2D093-837A-4885-BC84-D93AC126C398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503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C977C-E443-442D-8DE3-AFD26B09FF8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77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04637-552A-478D-982A-74F9FC67363A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38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04FA3-66B4-43E5-A1D0-21F0545143EE}" type="slidenum">
              <a:rPr lang="ru-RU">
                <a:solidFill>
                  <a:srgbClr val="FFFFFF"/>
                </a:solidFill>
              </a:rPr>
              <a:pPr/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3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387854C-4971-4DED-B28C-6CF4EC9C5F0A}" type="slidenum">
              <a:rPr lang="ru-RU">
                <a:solidFill>
                  <a:srgbClr val="FFFFFF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23375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 sz="4800">
              <a:latin typeface="Comic Sans MS" pitchFamily="66" charset="0"/>
            </a:endParaRP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sz="4800">
                <a:solidFill>
                  <a:srgbClr val="FFFF99"/>
                </a:solidFill>
                <a:latin typeface="Comic Sans MS" pitchFamily="66" charset="0"/>
              </a:rPr>
              <a:t>What’s another name for the City of London?</a:t>
            </a:r>
          </a:p>
          <a:p>
            <a:pPr marL="609600" indent="-609600" algn="ctr">
              <a:lnSpc>
                <a:spcPct val="90000"/>
              </a:lnSpc>
            </a:pPr>
            <a:endParaRPr lang="ru-RU" sz="4800">
              <a:solidFill>
                <a:srgbClr val="FFFF99"/>
              </a:solidFill>
              <a:latin typeface="Comic Sans MS" pitchFamily="66" charset="0"/>
            </a:endParaRPr>
          </a:p>
          <a:p>
            <a:pPr marL="609600" indent="-609600" algn="ctr">
              <a:lnSpc>
                <a:spcPct val="90000"/>
              </a:lnSpc>
              <a:buFontTx/>
              <a:buAutoNum type="alphaUcParenR"/>
            </a:pPr>
            <a:r>
              <a:rPr lang="en-US" sz="4800">
                <a:latin typeface="Comic Sans MS" pitchFamily="66" charset="0"/>
              </a:rPr>
              <a:t> </a:t>
            </a:r>
            <a:r>
              <a:rPr lang="en-US" sz="4800">
                <a:solidFill>
                  <a:srgbClr val="FFCCFF"/>
                </a:solidFill>
                <a:latin typeface="Comic Sans MS" pitchFamily="66" charset="0"/>
              </a:rPr>
              <a:t>“The Green mile” </a:t>
            </a:r>
          </a:p>
          <a:p>
            <a:pPr marL="609600" indent="-609600" algn="ctr">
              <a:lnSpc>
                <a:spcPct val="90000"/>
              </a:lnSpc>
              <a:buFontTx/>
              <a:buAutoNum type="alphaUcParenR"/>
            </a:pPr>
            <a:r>
              <a:rPr lang="en-US" sz="4800">
                <a:solidFill>
                  <a:srgbClr val="FFCCFF"/>
                </a:solidFill>
                <a:latin typeface="Comic Sans MS" pitchFamily="66" charset="0"/>
              </a:rPr>
              <a:t> “The Square Mile” 	</a:t>
            </a:r>
          </a:p>
          <a:p>
            <a:pPr marL="609600" indent="-609600" algn="ctr">
              <a:lnSpc>
                <a:spcPct val="90000"/>
              </a:lnSpc>
              <a:buFontTx/>
              <a:buAutoNum type="alphaUcParenR"/>
            </a:pPr>
            <a:r>
              <a:rPr lang="en-US" sz="4800">
                <a:solidFill>
                  <a:srgbClr val="FFCCFF"/>
                </a:solidFill>
                <a:latin typeface="Comic Sans MS" pitchFamily="66" charset="0"/>
              </a:rPr>
              <a:t> “The Circle” </a:t>
            </a:r>
            <a:endParaRPr lang="ru-RU" sz="480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  <a:noFill/>
          <a:ln/>
        </p:spPr>
        <p:txBody>
          <a:bodyPr/>
          <a:lstStyle/>
          <a:p>
            <a:r>
              <a:rPr lang="en-US" b="1" i="1">
                <a:latin typeface="Comic Sans MS" pitchFamily="66" charset="0"/>
              </a:rPr>
              <a:t>Quiz “London”</a:t>
            </a:r>
            <a:endParaRPr lang="ru-RU" b="1" i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0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US" sz="4400">
                <a:solidFill>
                  <a:srgbClr val="FFFF99"/>
                </a:solidFill>
                <a:latin typeface="Comic Sans MS" pitchFamily="66" charset="0"/>
              </a:rPr>
              <a:t>What place is the geographical centre of London?</a:t>
            </a:r>
          </a:p>
          <a:p>
            <a:pPr marL="609600" indent="-609600" algn="ctr">
              <a:buFontTx/>
              <a:buNone/>
            </a:pPr>
            <a:endParaRPr lang="ru-RU" sz="4400">
              <a:solidFill>
                <a:srgbClr val="FFFF99"/>
              </a:solidFill>
              <a:latin typeface="Comic Sans MS" pitchFamily="66" charset="0"/>
            </a:endParaRPr>
          </a:p>
          <a:p>
            <a:pPr marL="609600" indent="-609600" algn="ctr">
              <a:buFontTx/>
              <a:buAutoNum type="alphaUcParenR"/>
            </a:pPr>
            <a:r>
              <a:rPr lang="en-US" sz="4400">
                <a:latin typeface="Comic Sans MS" pitchFamily="66" charset="0"/>
              </a:rPr>
              <a:t> </a:t>
            </a:r>
            <a:r>
              <a:rPr lang="en-US" sz="4400">
                <a:solidFill>
                  <a:srgbClr val="FFCCFF"/>
                </a:solidFill>
                <a:latin typeface="Comic Sans MS" pitchFamily="66" charset="0"/>
              </a:rPr>
              <a:t>Trafalgar Square</a:t>
            </a:r>
          </a:p>
          <a:p>
            <a:pPr marL="609600" indent="-609600" algn="ctr">
              <a:buFontTx/>
              <a:buAutoNum type="alphaUcParenR"/>
            </a:pPr>
            <a:r>
              <a:rPr lang="en-US" sz="4400">
                <a:solidFill>
                  <a:srgbClr val="FFCCFF"/>
                </a:solidFill>
                <a:latin typeface="Comic Sans MS" pitchFamily="66" charset="0"/>
              </a:rPr>
              <a:t> Hyde Park  	</a:t>
            </a:r>
          </a:p>
          <a:p>
            <a:pPr marL="609600" indent="-609600" algn="ctr">
              <a:buFontTx/>
              <a:buAutoNum type="alphaUcParenR"/>
            </a:pPr>
            <a:r>
              <a:rPr lang="en-US" sz="4400">
                <a:solidFill>
                  <a:srgbClr val="FFCCFF"/>
                </a:solidFill>
                <a:latin typeface="Comic Sans MS" pitchFamily="66" charset="0"/>
              </a:rPr>
              <a:t> the Tower of London</a:t>
            </a:r>
            <a:r>
              <a:rPr lang="en-US" sz="4400">
                <a:latin typeface="Comic Sans MS" pitchFamily="66" charset="0"/>
              </a:rPr>
              <a:t> </a:t>
            </a:r>
            <a:endParaRPr lang="ru-RU" sz="4400">
              <a:latin typeface="Comic Sans MS" pitchFamily="66" charset="0"/>
            </a:endParaRP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i="1">
                <a:latin typeface="Comic Sans MS" pitchFamily="66" charset="0"/>
              </a:rPr>
              <a:t>Quiz “London”</a:t>
            </a:r>
            <a:endParaRPr lang="ru-RU" b="1" i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7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US" b="1" i="1">
                <a:latin typeface="Comic Sans MS" pitchFamily="66" charset="0"/>
              </a:rPr>
              <a:t>Quiz “London”</a:t>
            </a:r>
            <a:endParaRPr lang="ru-RU" b="1" i="1">
              <a:latin typeface="Comic Sans MS" pitchFamily="66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US" sz="4800">
                <a:solidFill>
                  <a:srgbClr val="FFFF99"/>
                </a:solidFill>
                <a:latin typeface="Comic Sans MS" pitchFamily="66" charset="0"/>
              </a:rPr>
              <a:t>What is Big Ben?</a:t>
            </a:r>
          </a:p>
          <a:p>
            <a:pPr marL="609600" indent="-609600" algn="ctr">
              <a:buFontTx/>
              <a:buNone/>
            </a:pPr>
            <a:endParaRPr lang="en-US" sz="4800">
              <a:solidFill>
                <a:srgbClr val="FFFF99"/>
              </a:solidFill>
              <a:latin typeface="Comic Sans MS" pitchFamily="66" charset="0"/>
            </a:endParaRPr>
          </a:p>
          <a:p>
            <a:pPr marL="609600" indent="-609600" algn="ctr">
              <a:buFontTx/>
              <a:buAutoNum type="alphaUcParenR"/>
            </a:pPr>
            <a:r>
              <a:rPr lang="en-US" sz="4800">
                <a:latin typeface="Comic Sans MS" pitchFamily="66" charset="0"/>
              </a:rPr>
              <a:t> </a:t>
            </a:r>
            <a:r>
              <a:rPr lang="en-US" sz="4800">
                <a:solidFill>
                  <a:srgbClr val="FFCCFF"/>
                </a:solidFill>
                <a:latin typeface="Comic Sans MS" pitchFamily="66" charset="0"/>
              </a:rPr>
              <a:t>a clock tower 	</a:t>
            </a:r>
          </a:p>
          <a:p>
            <a:pPr marL="609600" indent="-609600" algn="ctr">
              <a:buFontTx/>
              <a:buAutoNum type="alphaUcParenR"/>
            </a:pPr>
            <a:r>
              <a:rPr lang="en-US" sz="4800">
                <a:solidFill>
                  <a:srgbClr val="FFCCFF"/>
                </a:solidFill>
                <a:latin typeface="Comic Sans MS" pitchFamily="66" charset="0"/>
              </a:rPr>
              <a:t> a clock face 	</a:t>
            </a:r>
          </a:p>
          <a:p>
            <a:pPr marL="609600" indent="-609600" algn="ctr">
              <a:buFontTx/>
              <a:buAutoNum type="alphaUcParenR"/>
            </a:pPr>
            <a:r>
              <a:rPr lang="en-US" sz="4800">
                <a:solidFill>
                  <a:srgbClr val="FFCCFF"/>
                </a:solidFill>
                <a:latin typeface="Comic Sans MS" pitchFamily="66" charset="0"/>
              </a:rPr>
              <a:t> a museum</a:t>
            </a:r>
            <a:endParaRPr lang="ru-RU" sz="4800">
              <a:solidFill>
                <a:srgbClr val="FF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3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1148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800">
                <a:solidFill>
                  <a:srgbClr val="FFFF99"/>
                </a:solidFill>
                <a:latin typeface="Comic Sans MS" pitchFamily="66" charset="0"/>
              </a:rPr>
              <a:t>When did the Great Fire of London begin?</a:t>
            </a:r>
          </a:p>
          <a:p>
            <a:pPr marL="609600" indent="-609600" algn="ctr">
              <a:buFontTx/>
              <a:buNone/>
            </a:pPr>
            <a:endParaRPr lang="ru-RU" sz="4800">
              <a:solidFill>
                <a:srgbClr val="FFFF99"/>
              </a:solidFill>
              <a:latin typeface="Comic Sans MS" pitchFamily="66" charset="0"/>
            </a:endParaRPr>
          </a:p>
          <a:p>
            <a:pPr marL="609600" indent="-609600" algn="ctr">
              <a:buFontTx/>
              <a:buAutoNum type="alphaUcParenR"/>
            </a:pPr>
            <a:r>
              <a:rPr lang="en-US" sz="4800">
                <a:latin typeface="Comic Sans MS" pitchFamily="66" charset="0"/>
              </a:rPr>
              <a:t> </a:t>
            </a:r>
            <a:r>
              <a:rPr lang="en-US" sz="4800">
                <a:solidFill>
                  <a:srgbClr val="FFCCFF"/>
                </a:solidFill>
                <a:latin typeface="Comic Sans MS" pitchFamily="66" charset="0"/>
              </a:rPr>
              <a:t>in 1066 </a:t>
            </a:r>
          </a:p>
          <a:p>
            <a:pPr marL="609600" indent="-609600" algn="ctr">
              <a:buFontTx/>
              <a:buAutoNum type="alphaUcParenR"/>
            </a:pPr>
            <a:r>
              <a:rPr lang="en-US" sz="4800">
                <a:solidFill>
                  <a:srgbClr val="FFCCFF"/>
                </a:solidFill>
                <a:latin typeface="Comic Sans MS" pitchFamily="66" charset="0"/>
              </a:rPr>
              <a:t> in 1666 </a:t>
            </a:r>
          </a:p>
          <a:p>
            <a:pPr marL="609600" indent="-609600" algn="ctr">
              <a:buFontTx/>
              <a:buAutoNum type="alphaUcParenR"/>
            </a:pPr>
            <a:r>
              <a:rPr lang="en-US" sz="4800">
                <a:solidFill>
                  <a:srgbClr val="FFCCFF"/>
                </a:solidFill>
                <a:latin typeface="Comic Sans MS" pitchFamily="66" charset="0"/>
              </a:rPr>
              <a:t> in 1766</a:t>
            </a:r>
            <a:r>
              <a:rPr lang="en-US" sz="4800">
                <a:latin typeface="Comic Sans MS" pitchFamily="66" charset="0"/>
              </a:rPr>
              <a:t> </a:t>
            </a:r>
            <a:endParaRPr lang="ru-RU" sz="4800">
              <a:latin typeface="Comic Sans MS" pitchFamily="66" charset="0"/>
            </a:endParaRP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i="1">
                <a:latin typeface="Comic Sans MS" pitchFamily="66" charset="0"/>
              </a:rPr>
              <a:t>Quiz “London”</a:t>
            </a:r>
            <a:endParaRPr lang="ru-RU" b="1" i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US" sz="4800">
                <a:solidFill>
                  <a:srgbClr val="FFFF99"/>
                </a:solidFill>
                <a:latin typeface="Comic Sans MS" pitchFamily="66" charset="0"/>
              </a:rPr>
              <a:t>Who designed St. Paul’s Cathedral?</a:t>
            </a:r>
          </a:p>
          <a:p>
            <a:pPr marL="609600" indent="-609600" algn="ctr">
              <a:buFontTx/>
              <a:buNone/>
            </a:pPr>
            <a:endParaRPr lang="ru-RU" sz="4800">
              <a:solidFill>
                <a:srgbClr val="FFFF99"/>
              </a:solidFill>
              <a:latin typeface="Comic Sans MS" pitchFamily="66" charset="0"/>
            </a:endParaRPr>
          </a:p>
          <a:p>
            <a:pPr marL="609600" indent="-609600" algn="ctr">
              <a:buFontTx/>
              <a:buAutoNum type="alphaUcParenR"/>
            </a:pPr>
            <a:r>
              <a:rPr lang="en-US" sz="4800">
                <a:latin typeface="Comic Sans MS" pitchFamily="66" charset="0"/>
              </a:rPr>
              <a:t> </a:t>
            </a:r>
            <a:r>
              <a:rPr lang="en-US" sz="4800">
                <a:solidFill>
                  <a:srgbClr val="FFCCFF"/>
                </a:solidFill>
                <a:latin typeface="Comic Sans MS" pitchFamily="66" charset="0"/>
              </a:rPr>
              <a:t>Sir Christopher Wren	</a:t>
            </a:r>
          </a:p>
          <a:p>
            <a:pPr marL="609600" indent="-609600" algn="ctr">
              <a:buFontTx/>
              <a:buAutoNum type="alphaUcParenR"/>
            </a:pPr>
            <a:r>
              <a:rPr lang="en-US" sz="4800">
                <a:solidFill>
                  <a:srgbClr val="FFCCFF"/>
                </a:solidFill>
                <a:latin typeface="Comic Sans MS" pitchFamily="66" charset="0"/>
              </a:rPr>
              <a:t> Charles Dickens   	</a:t>
            </a:r>
          </a:p>
          <a:p>
            <a:pPr marL="609600" indent="-609600" algn="ctr">
              <a:buFontTx/>
              <a:buAutoNum type="alphaUcParenR"/>
            </a:pPr>
            <a:r>
              <a:rPr lang="en-US" sz="4800">
                <a:solidFill>
                  <a:srgbClr val="FFCCFF"/>
                </a:solidFill>
                <a:latin typeface="Comic Sans MS" pitchFamily="66" charset="0"/>
              </a:rPr>
              <a:t> Mark Twain</a:t>
            </a:r>
            <a:endParaRPr lang="ru-RU" sz="480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i="1">
                <a:latin typeface="Comic Sans MS" pitchFamily="66" charset="0"/>
              </a:rPr>
              <a:t>Quiz “London”</a:t>
            </a:r>
            <a:endParaRPr lang="ru-RU" b="1" i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5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26670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en-US" sz="4400">
                <a:solidFill>
                  <a:srgbClr val="FFFF99"/>
                </a:solidFill>
                <a:latin typeface="Comic Sans MS" pitchFamily="66" charset="0"/>
              </a:rPr>
              <a:t>Where does the Queen of England live?</a:t>
            </a:r>
          </a:p>
          <a:p>
            <a:pPr marL="609600" indent="-609600" algn="ctr">
              <a:buFontTx/>
              <a:buNone/>
            </a:pPr>
            <a:endParaRPr lang="ru-RU" sz="4400">
              <a:solidFill>
                <a:srgbClr val="FFFF99"/>
              </a:solidFill>
              <a:latin typeface="Comic Sans MS" pitchFamily="66" charset="0"/>
            </a:endParaRPr>
          </a:p>
          <a:p>
            <a:pPr marL="609600" indent="-609600" algn="ctr">
              <a:buFontTx/>
              <a:buAutoNum type="alphaUcParenR"/>
            </a:pPr>
            <a:r>
              <a:rPr lang="en-US" sz="4400">
                <a:latin typeface="Comic Sans MS" pitchFamily="66" charset="0"/>
              </a:rPr>
              <a:t> </a:t>
            </a:r>
            <a:r>
              <a:rPr lang="en-US" sz="4400">
                <a:solidFill>
                  <a:srgbClr val="FFCCFF"/>
                </a:solidFill>
                <a:latin typeface="Comic Sans MS" pitchFamily="66" charset="0"/>
              </a:rPr>
              <a:t>Westminster Abbey</a:t>
            </a:r>
          </a:p>
          <a:p>
            <a:pPr marL="609600" indent="-609600" algn="ctr">
              <a:buFontTx/>
              <a:buAutoNum type="alphaUcParenR"/>
            </a:pPr>
            <a:r>
              <a:rPr lang="en-US" sz="4400">
                <a:solidFill>
                  <a:srgbClr val="FFCCFF"/>
                </a:solidFill>
                <a:latin typeface="Comic Sans MS" pitchFamily="66" charset="0"/>
              </a:rPr>
              <a:t> The Houses of Parliament</a:t>
            </a:r>
          </a:p>
          <a:p>
            <a:pPr marL="609600" indent="-609600" algn="ctr">
              <a:buFontTx/>
              <a:buAutoNum type="alphaUcParenR"/>
            </a:pPr>
            <a:r>
              <a:rPr lang="en-US" sz="4400">
                <a:solidFill>
                  <a:srgbClr val="FFCCFF"/>
                </a:solidFill>
                <a:latin typeface="Comic Sans MS" pitchFamily="66" charset="0"/>
              </a:rPr>
              <a:t> Buckingham Palace</a:t>
            </a:r>
            <a:endParaRPr lang="ru-RU" sz="440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i="1">
                <a:latin typeface="Comic Sans MS" pitchFamily="66" charset="0"/>
              </a:rPr>
              <a:t>Quiz “London”</a:t>
            </a:r>
            <a:endParaRPr lang="ru-RU" b="1" i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0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rgbClr val="FFFF99"/>
                </a:solidFill>
                <a:latin typeface="Comic Sans MS" pitchFamily="66" charset="0"/>
              </a:rPr>
              <a:t>What birds live in the Tower of London?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endParaRPr lang="ru-RU" sz="4400">
              <a:solidFill>
                <a:srgbClr val="FFFF99"/>
              </a:solidFill>
              <a:latin typeface="Comic Sans MS" pitchFamily="66" charset="0"/>
            </a:endParaRPr>
          </a:p>
          <a:p>
            <a:pPr marL="609600" indent="-609600" algn="ctr">
              <a:lnSpc>
                <a:spcPct val="80000"/>
              </a:lnSpc>
              <a:buFontTx/>
              <a:buAutoNum type="alphaUcParenR"/>
            </a:pPr>
            <a:r>
              <a:rPr lang="en-US" sz="4400">
                <a:latin typeface="Comic Sans MS" pitchFamily="66" charset="0"/>
              </a:rPr>
              <a:t> </a:t>
            </a:r>
            <a:r>
              <a:rPr lang="en-US" sz="4400">
                <a:solidFill>
                  <a:srgbClr val="FFCCFF"/>
                </a:solidFill>
                <a:latin typeface="Comic Sans MS" pitchFamily="66" charset="0"/>
              </a:rPr>
              <a:t>ravens	</a:t>
            </a:r>
          </a:p>
          <a:p>
            <a:pPr marL="609600" indent="-609600" algn="ctr">
              <a:lnSpc>
                <a:spcPct val="80000"/>
              </a:lnSpc>
              <a:buFontTx/>
              <a:buAutoNum type="alphaUcParenR"/>
            </a:pPr>
            <a:r>
              <a:rPr lang="en-US" sz="4400">
                <a:solidFill>
                  <a:srgbClr val="FFCCFF"/>
                </a:solidFill>
                <a:latin typeface="Comic Sans MS" pitchFamily="66" charset="0"/>
              </a:rPr>
              <a:t> doves	</a:t>
            </a:r>
          </a:p>
          <a:p>
            <a:pPr marL="609600" indent="-609600" algn="ctr">
              <a:lnSpc>
                <a:spcPct val="80000"/>
              </a:lnSpc>
              <a:buFontTx/>
              <a:buAutoNum type="alphaUcParenR"/>
            </a:pPr>
            <a:r>
              <a:rPr lang="en-US" sz="4400">
                <a:solidFill>
                  <a:srgbClr val="FFCCFF"/>
                </a:solidFill>
                <a:latin typeface="Comic Sans MS" pitchFamily="66" charset="0"/>
              </a:rPr>
              <a:t> parrots</a:t>
            </a:r>
            <a:endParaRPr lang="ru-RU" sz="440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i="1">
                <a:latin typeface="Comic Sans MS" pitchFamily="66" charset="0"/>
              </a:rPr>
              <a:t>Quiz “London”</a:t>
            </a:r>
            <a:endParaRPr lang="ru-RU" b="1" i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38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r>
              <a:rPr lang="en-US" sz="4400">
                <a:solidFill>
                  <a:srgbClr val="FFFF99"/>
                </a:solidFill>
                <a:latin typeface="Comic Sans MS" pitchFamily="66" charset="0"/>
              </a:rPr>
              <a:t>Where does the British Prime Minister live?</a:t>
            </a:r>
          </a:p>
          <a:p>
            <a:pPr marL="609600" indent="-609600" algn="ctr">
              <a:lnSpc>
                <a:spcPct val="80000"/>
              </a:lnSpc>
              <a:buFontTx/>
              <a:buNone/>
            </a:pPr>
            <a:endParaRPr lang="ru-RU" sz="4400">
              <a:solidFill>
                <a:srgbClr val="FFFF99"/>
              </a:solidFill>
              <a:latin typeface="Comic Sans MS" pitchFamily="66" charset="0"/>
            </a:endParaRPr>
          </a:p>
          <a:p>
            <a:pPr marL="609600" indent="-609600" algn="ctr">
              <a:lnSpc>
                <a:spcPct val="80000"/>
              </a:lnSpc>
              <a:buFontTx/>
              <a:buAutoNum type="alphaUcParenR"/>
            </a:pPr>
            <a:r>
              <a:rPr lang="en-US" sz="4400">
                <a:latin typeface="Comic Sans MS" pitchFamily="66" charset="0"/>
              </a:rPr>
              <a:t> </a:t>
            </a:r>
            <a:r>
              <a:rPr lang="en-US" sz="4400">
                <a:solidFill>
                  <a:srgbClr val="FFCCFF"/>
                </a:solidFill>
                <a:latin typeface="Comic Sans MS" pitchFamily="66" charset="0"/>
              </a:rPr>
              <a:t>Buckingham Palace</a:t>
            </a:r>
          </a:p>
          <a:p>
            <a:pPr marL="609600" indent="-609600" algn="ctr">
              <a:lnSpc>
                <a:spcPct val="80000"/>
              </a:lnSpc>
              <a:buFontTx/>
              <a:buAutoNum type="alphaUcParenR"/>
            </a:pPr>
            <a:r>
              <a:rPr lang="en-US" sz="4400">
                <a:solidFill>
                  <a:srgbClr val="FFCCFF"/>
                </a:solidFill>
                <a:latin typeface="Comic Sans MS" pitchFamily="66" charset="0"/>
              </a:rPr>
              <a:t>	10 Downing street</a:t>
            </a:r>
          </a:p>
          <a:p>
            <a:pPr marL="609600" indent="-609600" algn="ctr">
              <a:lnSpc>
                <a:spcPct val="80000"/>
              </a:lnSpc>
              <a:buFontTx/>
              <a:buAutoNum type="alphaUcParenR"/>
            </a:pPr>
            <a:r>
              <a:rPr lang="en-US" sz="4400">
                <a:solidFill>
                  <a:srgbClr val="FFCCFF"/>
                </a:solidFill>
                <a:latin typeface="Comic Sans MS" pitchFamily="66" charset="0"/>
              </a:rPr>
              <a:t>	The Tower of London</a:t>
            </a:r>
            <a:endParaRPr lang="ru-RU" sz="440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i="1">
                <a:latin typeface="Comic Sans MS" pitchFamily="66" charset="0"/>
              </a:rPr>
              <a:t>Quiz “London”</a:t>
            </a:r>
            <a:endParaRPr lang="ru-RU" b="1" i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75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US" sz="4000">
                <a:solidFill>
                  <a:srgbClr val="FFFF99"/>
                </a:solidFill>
                <a:latin typeface="Comic Sans MS" pitchFamily="66" charset="0"/>
              </a:rPr>
              <a:t>Where are the English kings, queens, writers and poets buried?</a:t>
            </a:r>
            <a:endParaRPr lang="ru-RU" sz="4000">
              <a:solidFill>
                <a:srgbClr val="FFFF99"/>
              </a:solidFill>
              <a:latin typeface="Comic Sans MS" pitchFamily="66" charset="0"/>
            </a:endParaRPr>
          </a:p>
          <a:p>
            <a:pPr marL="609600" indent="-609600" algn="ctr">
              <a:buFontTx/>
              <a:buNone/>
            </a:pPr>
            <a:endParaRPr lang="en-US" sz="4000">
              <a:solidFill>
                <a:srgbClr val="FFFF99"/>
              </a:solidFill>
              <a:latin typeface="Comic Sans MS" pitchFamily="66" charset="0"/>
            </a:endParaRPr>
          </a:p>
          <a:p>
            <a:pPr marL="609600" indent="-609600" algn="ctr">
              <a:buFontTx/>
              <a:buAutoNum type="alphaUcParenR"/>
            </a:pPr>
            <a:r>
              <a:rPr lang="en-US" sz="4000">
                <a:latin typeface="Comic Sans MS" pitchFamily="66" charset="0"/>
              </a:rPr>
              <a:t> </a:t>
            </a:r>
            <a:r>
              <a:rPr lang="en-US" sz="4000">
                <a:solidFill>
                  <a:srgbClr val="FFCCFF"/>
                </a:solidFill>
                <a:latin typeface="Comic Sans MS" pitchFamily="66" charset="0"/>
              </a:rPr>
              <a:t>Hyde Park		 </a:t>
            </a:r>
          </a:p>
          <a:p>
            <a:pPr marL="609600" indent="-609600" algn="ctr">
              <a:buFontTx/>
              <a:buAutoNum type="alphaUcParenR"/>
            </a:pPr>
            <a:r>
              <a:rPr lang="en-US" sz="4000">
                <a:solidFill>
                  <a:srgbClr val="FFCCFF"/>
                </a:solidFill>
                <a:latin typeface="Comic Sans MS" pitchFamily="66" charset="0"/>
              </a:rPr>
              <a:t> Trafalgar Square    </a:t>
            </a:r>
          </a:p>
          <a:p>
            <a:pPr marL="609600" indent="-609600" algn="ctr">
              <a:buFontTx/>
              <a:buAutoNum type="alphaUcParenR"/>
            </a:pPr>
            <a:r>
              <a:rPr lang="en-US" sz="4000">
                <a:solidFill>
                  <a:srgbClr val="FFCCFF"/>
                </a:solidFill>
                <a:latin typeface="Comic Sans MS" pitchFamily="66" charset="0"/>
              </a:rPr>
              <a:t> Westminster Abbey</a:t>
            </a:r>
            <a:endParaRPr lang="ru-RU" sz="400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i="1">
                <a:latin typeface="Comic Sans MS" pitchFamily="66" charset="0"/>
              </a:rPr>
              <a:t>Quiz “London”</a:t>
            </a:r>
            <a:endParaRPr lang="ru-RU" b="1" i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40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en-US" sz="4400">
                <a:solidFill>
                  <a:srgbClr val="FFFF99"/>
                </a:solidFill>
                <a:latin typeface="Comic Sans MS" pitchFamily="66" charset="0"/>
              </a:rPr>
              <a:t>Where is the Whispering Gallery?</a:t>
            </a:r>
          </a:p>
          <a:p>
            <a:pPr marL="609600" indent="-609600" algn="ctr">
              <a:buFontTx/>
              <a:buNone/>
            </a:pPr>
            <a:endParaRPr lang="ru-RU" sz="4400">
              <a:solidFill>
                <a:srgbClr val="FFFF99"/>
              </a:solidFill>
              <a:latin typeface="Comic Sans MS" pitchFamily="66" charset="0"/>
            </a:endParaRPr>
          </a:p>
          <a:p>
            <a:pPr marL="609600" indent="-609600" algn="ctr">
              <a:buFontTx/>
              <a:buAutoNum type="alphaUcParenR"/>
            </a:pPr>
            <a:r>
              <a:rPr lang="en-US" sz="4400">
                <a:latin typeface="Comic Sans MS" pitchFamily="66" charset="0"/>
              </a:rPr>
              <a:t> </a:t>
            </a:r>
            <a:r>
              <a:rPr lang="en-US" sz="4400">
                <a:solidFill>
                  <a:srgbClr val="FFCCFF"/>
                </a:solidFill>
                <a:latin typeface="Comic Sans MS" pitchFamily="66" charset="0"/>
              </a:rPr>
              <a:t>The Houses of Parliament</a:t>
            </a:r>
          </a:p>
          <a:p>
            <a:pPr marL="609600" indent="-609600" algn="ctr">
              <a:buFontTx/>
              <a:buAutoNum type="alphaUcParenR"/>
            </a:pPr>
            <a:r>
              <a:rPr lang="en-US" sz="4400">
                <a:solidFill>
                  <a:srgbClr val="FFCCFF"/>
                </a:solidFill>
                <a:latin typeface="Comic Sans MS" pitchFamily="66" charset="0"/>
              </a:rPr>
              <a:t> St.Paul’s Cathedral	</a:t>
            </a:r>
          </a:p>
          <a:p>
            <a:pPr marL="609600" indent="-609600" algn="ctr">
              <a:buFontTx/>
              <a:buAutoNum type="alphaUcParenR"/>
            </a:pPr>
            <a:r>
              <a:rPr lang="en-US" sz="4400">
                <a:solidFill>
                  <a:srgbClr val="FFCCFF"/>
                </a:solidFill>
                <a:latin typeface="Comic Sans MS" pitchFamily="66" charset="0"/>
              </a:rPr>
              <a:t> Buckingham Palace</a:t>
            </a:r>
            <a:endParaRPr lang="ru-RU" sz="4400">
              <a:solidFill>
                <a:srgbClr val="FFCCFF"/>
              </a:solidFill>
              <a:latin typeface="Comic Sans MS" pitchFamily="66" charset="0"/>
            </a:endParaRP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 i="1">
                <a:latin typeface="Comic Sans MS" pitchFamily="66" charset="0"/>
              </a:rPr>
              <a:t>Quiz “London”</a:t>
            </a:r>
            <a:endParaRPr lang="ru-RU" b="1" i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05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Океан</vt:lpstr>
      <vt:lpstr>Quiz “London”</vt:lpstr>
      <vt:lpstr>Quiz “London”</vt:lpstr>
      <vt:lpstr>Quiz “London”</vt:lpstr>
      <vt:lpstr>Quiz “London”</vt:lpstr>
      <vt:lpstr>Quiz “London”</vt:lpstr>
      <vt:lpstr>Quiz “London”</vt:lpstr>
      <vt:lpstr>Quiz “London”</vt:lpstr>
      <vt:lpstr>Quiz “London”</vt:lpstr>
      <vt:lpstr>Quiz “London”</vt:lpstr>
      <vt:lpstr>Quiz “London”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“London”</dc:title>
  <dc:creator>1</dc:creator>
  <cp:lastModifiedBy>1</cp:lastModifiedBy>
  <cp:revision>1</cp:revision>
  <dcterms:created xsi:type="dcterms:W3CDTF">2012-01-28T08:12:11Z</dcterms:created>
  <dcterms:modified xsi:type="dcterms:W3CDTF">2012-01-28T08:12:55Z</dcterms:modified>
</cp:coreProperties>
</file>