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7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62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2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32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6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19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38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85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8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5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3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9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7BEC-1B1E-45FB-A9E5-E28349FE0C35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505E-96CD-4B52-ACFB-CA3F0497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21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-online.ru/" TargetMode="External"/><Relationship Id="rId2" Type="http://schemas.openxmlformats.org/officeDocument/2006/relationships/hyperlink" Target="http://rushkolnik.ru/do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Муса </a:t>
            </a:r>
            <a:r>
              <a:rPr lang="tt-RU" b="1" dirty="0" smtClean="0"/>
              <a:t>Җәлил</a:t>
            </a:r>
            <a:br>
              <a:rPr lang="tt-RU" b="1" dirty="0" smtClean="0"/>
            </a:br>
            <a:r>
              <a:rPr lang="tt-RU" b="1" dirty="0" smtClean="0"/>
              <a:t>(1906-1944)</a:t>
            </a:r>
            <a:endParaRPr lang="ru-RU" b="1" dirty="0"/>
          </a:p>
        </p:txBody>
      </p:sp>
      <p:pic>
        <p:nvPicPr>
          <p:cNvPr id="1026" name="Picture 2" descr="Значение и толкование слова Джалиль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6821" y="2336800"/>
            <a:ext cx="252233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/>
              <a:t>Ресурслар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http://rushkolnik.ru/docs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http://www.rt-online.ru</a:t>
            </a:r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960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t.convdocs.org/tw_files2/urls_1/246/d-245303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640" y="469557"/>
            <a:ext cx="7535820" cy="565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4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it.convdocs.org/tw_files2/urls_1/246/d-245303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492" y="293152"/>
            <a:ext cx="7997995" cy="599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81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ushkolnik.ru/tw_files2/urls_3/1136/d-1135286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640" y="68374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lit.convdocs.org/tw_files2/urls_1/246/d-245303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42" y="70845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05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ushkolnik.ru/tw_files2/urls_3/1022/d-1021081/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872" y="691979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11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it.convdocs.org/tw_files2/urls_1/199/d-198154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86" y="61783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ushkolnik.ru/tw_files2/urls_3/1136/d-1135286/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936" y="90616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1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0735" y="496287"/>
            <a:ext cx="7677665" cy="994761"/>
          </a:xfrm>
        </p:spPr>
        <p:txBody>
          <a:bodyPr/>
          <a:lstStyle/>
          <a:p>
            <a:r>
              <a:rPr lang="tt-RU" b="1" i="1" dirty="0" smtClean="0"/>
              <a:t>Плетцензее төрмәсе</a:t>
            </a:r>
            <a:endParaRPr lang="ru-RU" b="1" i="1" dirty="0"/>
          </a:p>
        </p:txBody>
      </p:sp>
      <p:pic>
        <p:nvPicPr>
          <p:cNvPr id="12290" name="Picture 2" descr="Алые розы на сером камне - На разные темы - Рубр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995" y="2095103"/>
            <a:ext cx="6635278" cy="42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2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25</TotalTime>
  <Words>12</Words>
  <Application>Microsoft Office PowerPoint</Application>
  <PresentationFormat>Широкоэкранный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Берлин</vt:lpstr>
      <vt:lpstr> Муса Җәлил (1906-1944)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Плетцензее төрмәсе</vt:lpstr>
      <vt:lpstr>Ресурслар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Муса Җәлил (1906-1944)</dc:title>
  <dc:creator>admin</dc:creator>
  <cp:lastModifiedBy>admin</cp:lastModifiedBy>
  <cp:revision>5</cp:revision>
  <dcterms:created xsi:type="dcterms:W3CDTF">2015-01-08T11:47:08Z</dcterms:created>
  <dcterms:modified xsi:type="dcterms:W3CDTF">2015-01-11T16:12:34Z</dcterms:modified>
</cp:coreProperties>
</file>