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C810-E6C8-480A-B0BB-1850B25CFFE4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FE77-1746-413F-9F37-2D8E5F2B1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C810-E6C8-480A-B0BB-1850B25CFFE4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FE77-1746-413F-9F37-2D8E5F2B1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C810-E6C8-480A-B0BB-1850B25CFFE4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FE77-1746-413F-9F37-2D8E5F2B1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C810-E6C8-480A-B0BB-1850B25CFFE4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FE77-1746-413F-9F37-2D8E5F2B1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C810-E6C8-480A-B0BB-1850B25CFFE4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FE77-1746-413F-9F37-2D8E5F2B1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C810-E6C8-480A-B0BB-1850B25CFFE4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FE77-1746-413F-9F37-2D8E5F2B1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C810-E6C8-480A-B0BB-1850B25CFFE4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FE77-1746-413F-9F37-2D8E5F2B1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C810-E6C8-480A-B0BB-1850B25CFFE4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FE77-1746-413F-9F37-2D8E5F2B1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C810-E6C8-480A-B0BB-1850B25CFFE4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FE77-1746-413F-9F37-2D8E5F2B1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C810-E6C8-480A-B0BB-1850B25CFFE4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FE77-1746-413F-9F37-2D8E5F2B1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C810-E6C8-480A-B0BB-1850B25CFFE4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FFE77-1746-413F-9F37-2D8E5F2B18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9C810-E6C8-480A-B0BB-1850B25CFFE4}" type="datetimeFigureOut">
              <a:rPr lang="ru-RU" smtClean="0"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FFE77-1746-413F-9F37-2D8E5F2B18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424929_violet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8113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Степени сравнения прилагательных                           </a:t>
            </a:r>
            <a:endParaRPr lang="ru-RU" sz="4400" b="1" dirty="0">
              <a:latin typeface="Monotype Corsiva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176376" y="1124744"/>
            <a:ext cx="164830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1916832"/>
            <a:ext cx="292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положительная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23" name="Прямая со стрелкой 22"/>
          <p:cNvCxnSpPr>
            <a:stCxn id="6" idx="2"/>
          </p:cNvCxnSpPr>
          <p:nvPr/>
        </p:nvCxnSpPr>
        <p:spPr>
          <a:xfrm flipH="1">
            <a:off x="4572000" y="1246113"/>
            <a:ext cx="24281" cy="814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31840" y="2636912"/>
            <a:ext cx="278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сравнительная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0232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012160" y="1124744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84168" y="2060848"/>
            <a:ext cx="270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превосходная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67944" y="3501008"/>
            <a:ext cx="71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-</a:t>
            </a:r>
            <a:r>
              <a:rPr lang="en-US" sz="3600" b="1" dirty="0" err="1" smtClean="0"/>
              <a:t>er</a:t>
            </a:r>
            <a:endParaRPr lang="ru-RU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732240" y="2924944"/>
            <a:ext cx="1864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 … -</a:t>
            </a:r>
            <a:r>
              <a:rPr lang="en-US" sz="3200" b="1" dirty="0" err="1" smtClean="0"/>
              <a:t>est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9" grpId="0"/>
      <p:bldP spid="35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424929_violet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435726" cy="60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424929_violet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7992887" cy="567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864" y="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Monotype Corsiva" pitchFamily="66" charset="0"/>
              </a:rPr>
              <a:t>compare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424929_violet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568952" cy="612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424929_violet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1124744"/>
            <a:ext cx="37705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Monotype Corsiva" pitchFamily="66" charset="0"/>
              </a:rPr>
              <a:t>И</a:t>
            </a:r>
            <a:r>
              <a:rPr lang="ru-RU" sz="6000" b="1" dirty="0" smtClean="0">
                <a:latin typeface="Monotype Corsiva" pitchFamily="66" charset="0"/>
              </a:rPr>
              <a:t>сключения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4" name="Рисунок 3" descr="64993025_school1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2748344" cy="322327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86445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</cp:revision>
  <dcterms:created xsi:type="dcterms:W3CDTF">2011-11-24T16:07:02Z</dcterms:created>
  <dcterms:modified xsi:type="dcterms:W3CDTF">2011-11-24T16:37:19Z</dcterms:modified>
</cp:coreProperties>
</file>