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9F49-1631-44C8-9269-075DB442142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536E-762F-43FD-996B-A95DA2E874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img_url=http%3A%2F%2Fmy-shop.ru%2F_files%2Fproduct%2F2%2F24%2F235314.jpg" TargetMode="External"/><Relationship Id="rId2" Type="http://schemas.openxmlformats.org/officeDocument/2006/relationships/hyperlink" Target="http://www.pupsam.ru/sutee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etaskazok.ru/vsuteevskz/pod-gribom" TargetMode="External"/><Relationship Id="rId4" Type="http://schemas.openxmlformats.org/officeDocument/2006/relationships/hyperlink" Target="http://www.planetaskazok.ru/vsuteevskz/dyadyamishasutee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Владимир Григорьевич </a:t>
            </a:r>
            <a:r>
              <a:rPr lang="ru-RU" b="1" dirty="0" err="1" smtClean="0"/>
              <a:t>Сутеев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Автор: Коноплёва Г.А.</a:t>
            </a:r>
          </a:p>
          <a:p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амые просматриваемые книги за неделю - Страница 1058 - Litmir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0426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утеев В.Г. - Зайкин кораблик 2008, PDF, RUS скачать через торрент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0"/>
            <a:ext cx="49427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Елка. Владимир Сутеев. Беларусь. Минс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0"/>
            <a:ext cx="51370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то сказал, что фантастика - жанр? &quot; Скачать бесплатно. Читать онлайн. &quot; text.tr200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2257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Цыпленок и утенок - Владимир Сутеев - Книжки-расклад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357850" cy="686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нига &quot;Петя Иванов и волшебник Тик-Так&quot;. купить с доставкой. Книжный магазин Literatura.by. Доставка книг по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189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39290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—  Безобразие какое! — зашипел Ёжик. — Что это тут делается?</a:t>
            </a:r>
            <a:br>
              <a:rPr lang="ru-RU" sz="2400" b="1" dirty="0"/>
            </a:br>
            <a:r>
              <a:rPr lang="ru-RU" sz="2400" b="1" dirty="0"/>
              <a:t>—  Морковку дёргаем! — рявкнул Медведь. — А ты куда собрался, Колючая Голова?!</a:t>
            </a:r>
            <a:br>
              <a:rPr lang="ru-RU" sz="2400" b="1" dirty="0"/>
            </a:br>
            <a:r>
              <a:rPr lang="ru-RU" sz="2400" b="1" dirty="0"/>
              <a:t>—  В лес иду. За груздями, за белыми грибами!</a:t>
            </a:r>
          </a:p>
          <a:p>
            <a:r>
              <a:rPr lang="ru-RU" sz="2400" b="1" dirty="0"/>
              <a:t>—  Вот грибы — это дело! — обрадовался Медведь. — Мне запас на зиму нужен. Идём за груздями, за белы­ми грибами!</a:t>
            </a:r>
          </a:p>
        </p:txBody>
      </p:sp>
      <p:pic>
        <p:nvPicPr>
          <p:cNvPr id="32770" name="Picture 2" descr="Дядя Миша медведь и еж уходят заяц остал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0"/>
            <a:ext cx="49846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нига &quot;Дядя Миша&quot; Владимир Григорьевич Сутеев купить с доставкой по Киеву/Украине. &quot;Дядя Миша&quot; - Владимир Григорьевич Сутеев: 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0"/>
            <a:ext cx="500852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30003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Ничего не ответил Ёжик, отступил немного назад, разбежался, воткнул на бегу палку в середину ручья, одним махом перелетел на другой берег и стал рядом с Зайцем как ни в чём не бывало.</a:t>
            </a:r>
            <a:endParaRPr lang="ru-RU" sz="2400" dirty="0"/>
          </a:p>
        </p:txBody>
      </p:sp>
      <p:pic>
        <p:nvPicPr>
          <p:cNvPr id="30722" name="Picture 2" descr="Палочка-выру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609" y="428604"/>
            <a:ext cx="5920391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алочка-выручалочка - купить, цена, описание - Владимир Сутеев Киев, Украина AudioBooks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0337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ладимир Суте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896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500174"/>
            <a:ext cx="3472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Владимир 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Сутеев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err="1" smtClean="0"/>
              <a:t>пе-ре-жи-да-ет</a:t>
            </a:r>
            <a:r>
              <a:rPr lang="ru-RU" sz="5400" b="1" dirty="0" smtClean="0"/>
              <a:t>    пережидает</a:t>
            </a:r>
          </a:p>
          <a:p>
            <a:pPr>
              <a:buNone/>
            </a:pPr>
            <a:r>
              <a:rPr lang="ru-RU" sz="5400" b="1" dirty="0"/>
              <a:t>у</a:t>
            </a:r>
            <a:r>
              <a:rPr lang="en-US" sz="5400" b="1" dirty="0" smtClean="0"/>
              <a:t>-</a:t>
            </a:r>
            <a:r>
              <a:rPr lang="ru-RU" sz="5400" b="1" dirty="0" err="1" smtClean="0"/>
              <a:t>мес</a:t>
            </a:r>
            <a:r>
              <a:rPr lang="en-US" sz="5400" b="1" dirty="0" smtClean="0"/>
              <a:t>-</a:t>
            </a:r>
            <a:r>
              <a:rPr lang="ru-RU" sz="5400" b="1" dirty="0" err="1" smtClean="0"/>
              <a:t>тил</a:t>
            </a:r>
            <a:r>
              <a:rPr lang="en-US" sz="5400" b="1" dirty="0" smtClean="0"/>
              <a:t>-</a:t>
            </a:r>
            <a:r>
              <a:rPr lang="ru-RU" sz="5400" b="1" dirty="0" err="1" smtClean="0"/>
              <a:t>ся</a:t>
            </a:r>
            <a:r>
              <a:rPr lang="ru-RU" sz="5400" b="1" dirty="0" smtClean="0"/>
              <a:t> </a:t>
            </a:r>
            <a:r>
              <a:rPr lang="en-US" sz="5400" b="1" dirty="0" smtClean="0"/>
              <a:t>        </a:t>
            </a:r>
            <a:r>
              <a:rPr lang="ru-RU" sz="5400" b="1" dirty="0" smtClean="0"/>
              <a:t>уместился</a:t>
            </a:r>
          </a:p>
          <a:p>
            <a:pPr>
              <a:buNone/>
            </a:pPr>
            <a:r>
              <a:rPr lang="ru-RU" sz="5400" b="1" dirty="0" err="1"/>
              <a:t>п</a:t>
            </a:r>
            <a:r>
              <a:rPr lang="ru-RU" sz="5400" b="1" dirty="0" err="1" smtClean="0"/>
              <a:t>о-тес-ни-тесь</a:t>
            </a:r>
            <a:r>
              <a:rPr lang="ru-RU" sz="5400" b="1" dirty="0" smtClean="0"/>
              <a:t>     потеснитесь</a:t>
            </a:r>
          </a:p>
          <a:p>
            <a:pPr>
              <a:buNone/>
            </a:pPr>
            <a:r>
              <a:rPr lang="ru-RU" sz="5400" b="1" dirty="0" err="1"/>
              <a:t>п</a:t>
            </a:r>
            <a:r>
              <a:rPr lang="ru-RU" sz="5400" b="1" dirty="0" err="1" smtClean="0"/>
              <a:t>о-дви-ну-лись</a:t>
            </a:r>
            <a:r>
              <a:rPr lang="ru-RU" sz="5400" b="1" dirty="0" smtClean="0"/>
              <a:t> </a:t>
            </a:r>
            <a:r>
              <a:rPr lang="ru-RU" sz="5400" b="1" dirty="0" smtClean="0"/>
              <a:t>подвинулись</a:t>
            </a:r>
          </a:p>
          <a:p>
            <a:pPr>
              <a:buNone/>
            </a:pPr>
            <a:r>
              <a:rPr lang="ru-RU" sz="5400" b="1" dirty="0" err="1" smtClean="0"/>
              <a:t>при-бе-жа-ла</a:t>
            </a:r>
            <a:r>
              <a:rPr lang="ru-RU" sz="5400" b="1" dirty="0" smtClean="0"/>
              <a:t>      прибежала</a:t>
            </a:r>
          </a:p>
          <a:p>
            <a:pPr>
              <a:buNone/>
            </a:pPr>
            <a:r>
              <a:rPr lang="ru-RU" sz="5400" b="1" dirty="0" err="1"/>
              <a:t>д</a:t>
            </a:r>
            <a:r>
              <a:rPr lang="ru-RU" sz="5400" b="1" dirty="0" err="1" smtClean="0"/>
              <a:t>о-ска-за-ла</a:t>
            </a:r>
            <a:r>
              <a:rPr lang="ru-RU" sz="5400" b="1" dirty="0" smtClean="0"/>
              <a:t>        досказала</a:t>
            </a:r>
            <a:endParaRPr lang="ru-RU" sz="5400" dirty="0" smtClean="0"/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уравей под грибом дож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49"/>
            <a:ext cx="2714625" cy="3448051"/>
          </a:xfrm>
          <a:prstGeom prst="rect">
            <a:avLst/>
          </a:prstGeom>
          <a:noFill/>
        </p:spPr>
      </p:pic>
      <p:pic>
        <p:nvPicPr>
          <p:cNvPr id="35844" name="Picture 4" descr="бабочка под дожд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3225" cy="3457576"/>
          </a:xfrm>
          <a:prstGeom prst="rect">
            <a:avLst/>
          </a:prstGeom>
          <a:noFill/>
        </p:spPr>
      </p:pic>
      <p:pic>
        <p:nvPicPr>
          <p:cNvPr id="35848" name="Picture 8" descr="мышь мышонок мышка под дожд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800350" cy="3286126"/>
          </a:xfrm>
          <a:prstGeom prst="rect">
            <a:avLst/>
          </a:prstGeom>
          <a:noFill/>
        </p:spPr>
      </p:pic>
      <p:pic>
        <p:nvPicPr>
          <p:cNvPr id="35850" name="Picture 10" descr="воробей под дожде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00414"/>
            <a:ext cx="2895600" cy="3357586"/>
          </a:xfrm>
          <a:prstGeom prst="rect">
            <a:avLst/>
          </a:prstGeom>
          <a:noFill/>
        </p:spPr>
      </p:pic>
      <p:pic>
        <p:nvPicPr>
          <p:cNvPr id="35852" name="Picture 12" descr="заяц под дожде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0"/>
            <a:ext cx="2895600" cy="3357562"/>
          </a:xfrm>
          <a:prstGeom prst="rect">
            <a:avLst/>
          </a:prstGeom>
          <a:noFill/>
        </p:spPr>
      </p:pic>
      <p:pic>
        <p:nvPicPr>
          <p:cNvPr id="35854" name="Picture 14" descr="лиса под дожде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357562"/>
            <a:ext cx="2752725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бабочка под дожд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2943225" cy="3457576"/>
          </a:xfrm>
          <a:prstGeom prst="rect">
            <a:avLst/>
          </a:prstGeom>
          <a:noFill/>
        </p:spPr>
      </p:pic>
      <p:pic>
        <p:nvPicPr>
          <p:cNvPr id="3" name="Picture 2" descr="муравей под грибом дож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25" cy="3448051"/>
          </a:xfrm>
          <a:prstGeom prst="rect">
            <a:avLst/>
          </a:prstGeom>
          <a:noFill/>
        </p:spPr>
      </p:pic>
      <p:pic>
        <p:nvPicPr>
          <p:cNvPr id="37894" name="Picture 6" descr="мышь мышонок мышка под дожд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2800350" cy="3286126"/>
          </a:xfrm>
          <a:prstGeom prst="rect">
            <a:avLst/>
          </a:prstGeom>
          <a:noFill/>
        </p:spPr>
      </p:pic>
      <p:pic>
        <p:nvPicPr>
          <p:cNvPr id="37896" name="Picture 8" descr="заяц под дожде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324224"/>
            <a:ext cx="2895600" cy="3533776"/>
          </a:xfrm>
          <a:prstGeom prst="rect">
            <a:avLst/>
          </a:prstGeom>
          <a:noFill/>
        </p:spPr>
      </p:pic>
      <p:pic>
        <p:nvPicPr>
          <p:cNvPr id="37898" name="Picture 10" descr="воробей под дожде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895600" cy="3429000"/>
          </a:xfrm>
          <a:prstGeom prst="rect">
            <a:avLst/>
          </a:prstGeom>
          <a:noFill/>
        </p:spPr>
      </p:pic>
      <p:pic>
        <p:nvPicPr>
          <p:cNvPr id="37900" name="Picture 12" descr="лиса под дожде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86124"/>
            <a:ext cx="2752725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Текст - </a:t>
            </a:r>
            <a:r>
              <a:rPr lang="en-US" sz="2400" dirty="0" smtClean="0">
                <a:hlinkClick r:id="rId2"/>
              </a:rPr>
              <a:t>http://www.pupsam.ru/suteev/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Иллюстрации - </a:t>
            </a:r>
            <a:r>
              <a:rPr lang="en-US" sz="2400" dirty="0" smtClean="0">
                <a:hlinkClick r:id="rId3"/>
              </a:rPr>
              <a:t>http://yandex.ru/images/search?img_url=http%3A%2F%2Fmy-shop.ru%2F_files%2Fproduct%2F2%2F24%2F235314.jpg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http://www.planetaskazok.ru/vsuteevskz/dyadyamishasuteev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http://www.planetaskazok.ru/vsuteevskz/pod-gribom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Григорьевич </a:t>
            </a:r>
            <a:r>
              <a:rPr lang="ru-RU" dirty="0" err="1" smtClean="0"/>
              <a:t>Сутеев</a:t>
            </a:r>
            <a:r>
              <a:rPr lang="ru-RU" dirty="0" smtClean="0"/>
              <a:t> - известный художник и писатель, кинорежиссер и сценарист. В. Г. </a:t>
            </a:r>
            <a:r>
              <a:rPr lang="ru-RU" dirty="0" err="1" smtClean="0"/>
              <a:t>Сутеев</a:t>
            </a:r>
            <a:r>
              <a:rPr lang="ru-RU" dirty="0" smtClean="0"/>
              <a:t> написал около 40 сценариев для мультипликационного кино.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В. Г. </a:t>
            </a:r>
            <a:r>
              <a:rPr lang="ru-RU" dirty="0" err="1"/>
              <a:t>Сутеев</a:t>
            </a:r>
            <a:r>
              <a:rPr lang="ru-RU" dirty="0"/>
              <a:t> иллюстрировал книги К. Чуковского, С. Маршака, С. Михалкова, А. </a:t>
            </a:r>
            <a:r>
              <a:rPr lang="ru-RU" dirty="0" err="1"/>
              <a:t>Барто</a:t>
            </a:r>
            <a:r>
              <a:rPr lang="ru-RU" dirty="0"/>
              <a:t>, Д. </a:t>
            </a:r>
            <a:r>
              <a:rPr lang="ru-RU" dirty="0" err="1"/>
              <a:t>Родари</a:t>
            </a:r>
            <a:r>
              <a:rPr lang="ru-RU" dirty="0"/>
              <a:t>, а также собственные произведения.</a:t>
            </a:r>
          </a:p>
        </p:txBody>
      </p:sp>
      <p:pic>
        <p:nvPicPr>
          <p:cNvPr id="5122" name="Picture 2" descr="5 июля родился Заслуженный деятель искусств РСФСР, один из зачинателей советской мультипликации, реж.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072230" cy="56927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зки Сутеева 2002, сказки для детей, DjVu Торрент трекер - NNTT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43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блоко на OZ.by, купить книгу Яблоко от Владимир Сутеев в интернет-магазине по выгодным ценам в Минске. Белар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429288" cy="68680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нига &quot;Живые грибы&quot; из жанра Детские - Скачать бесплатно,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0"/>
            <a:ext cx="49179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нига &quot;Времена года&quot; из жанра Детские - Скачать бесплатно,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0487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сплатно скачать электронные книги. Литература. Книги без регистрации скачать бесплатно. Электронные книги бесплатно. Книги б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775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атериалы за Декабрь 2009 года &quot; Страница 1763 &quot; Бесплатная библиотека электронных книг Книгоноша. Net. Читать онлайн, скачать 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0"/>
            <a:ext cx="57792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Владимир Григорьевич Сутеев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Григорьевич Сутеев </dc:title>
  <dc:creator>Admin</dc:creator>
  <cp:lastModifiedBy>Admin</cp:lastModifiedBy>
  <cp:revision>1</cp:revision>
  <dcterms:created xsi:type="dcterms:W3CDTF">2015-01-29T16:06:21Z</dcterms:created>
  <dcterms:modified xsi:type="dcterms:W3CDTF">2015-01-29T17:06:20Z</dcterms:modified>
</cp:coreProperties>
</file>