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75" r:id="rId5"/>
    <p:sldId id="261" r:id="rId6"/>
    <p:sldId id="259" r:id="rId7"/>
    <p:sldId id="272" r:id="rId8"/>
    <p:sldId id="267" r:id="rId9"/>
    <p:sldId id="268" r:id="rId10"/>
    <p:sldId id="269" r:id="rId11"/>
    <p:sldId id="270" r:id="rId12"/>
    <p:sldId id="271" r:id="rId13"/>
    <p:sldId id="264" r:id="rId14"/>
    <p:sldId id="273" r:id="rId15"/>
    <p:sldId id="260" r:id="rId16"/>
    <p:sldId id="257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000000"/>
    <a:srgbClr val="B5E296"/>
    <a:srgbClr val="FEF4FC"/>
    <a:srgbClr val="FEECFB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mg11.nnm.me/0/a/5/9/8/69328f0aeca655dae4a9918d957.jpg" TargetMode="External"/><Relationship Id="rId13" Type="http://schemas.openxmlformats.org/officeDocument/2006/relationships/hyperlink" Target="http://www.libex.ru/img/x/2b/22/678ab.jpg" TargetMode="External"/><Relationship Id="rId3" Type="http://schemas.openxmlformats.org/officeDocument/2006/relationships/hyperlink" Target="http://www.gervic.ru/uploads/posts/2012-03/1332690309_El.1984.720x544.s02.jpg" TargetMode="External"/><Relationship Id="rId7" Type="http://schemas.openxmlformats.org/officeDocument/2006/relationships/hyperlink" Target="http://baby-best.ru/uploads/_ld/256/49275998.jpg" TargetMode="External"/><Relationship Id="rId12" Type="http://schemas.openxmlformats.org/officeDocument/2006/relationships/hyperlink" Target="http://www.bookin.org.ru/book/769174.jpg" TargetMode="External"/><Relationship Id="rId2" Type="http://schemas.openxmlformats.org/officeDocument/2006/relationships/hyperlink" Target="http://i080.radikal.ru/1204/e7/e49a0fc27cd6.jpg-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usic.tonnel.ru/music/728597373_728597373forumtonnel.gif" TargetMode="External"/><Relationship Id="rId11" Type="http://schemas.openxmlformats.org/officeDocument/2006/relationships/hyperlink" Target="http://detskiefilmi.ru/_sf/15/31666640.jpg" TargetMode="External"/><Relationship Id="rId5" Type="http://schemas.openxmlformats.org/officeDocument/2006/relationships/hyperlink" Target="http://www.sweetsdetki.ru/images/stories/multfilmi/elka.jpg" TargetMode="External"/><Relationship Id="rId10" Type="http://schemas.openxmlformats.org/officeDocument/2006/relationships/hyperlink" Target="http://filipow.pl/grafika/2012/zyczenia_2012.jpg" TargetMode="External"/><Relationship Id="rId4" Type="http://schemas.openxmlformats.org/officeDocument/2006/relationships/hyperlink" Target="http://f14.vcp.digitalaccess.ru/contents/3/c/13eda619259d46475f436a6149cf2f.jpg" TargetMode="External"/><Relationship Id="rId9" Type="http://schemas.openxmlformats.org/officeDocument/2006/relationships/hyperlink" Target="http://www.fullhdoboi.ru/_ph/24/2/833492922.jpg" TargetMode="External"/><Relationship Id="rId14" Type="http://schemas.openxmlformats.org/officeDocument/2006/relationships/hyperlink" Target="http://www.virtuzor.ru/data/projects/photos/4/48/7363caf76b4664e113d23f8cd8e52fdc.jp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thelib.ru/books/00/05/43/00054322/cover.jpg" TargetMode="External"/><Relationship Id="rId3" Type="http://schemas.openxmlformats.org/officeDocument/2006/relationships/hyperlink" Target="http://i011.radikal.ru/1109/a8/e212f5a4beeb.jpg" TargetMode="External"/><Relationship Id="rId7" Type="http://schemas.openxmlformats.org/officeDocument/2006/relationships/hyperlink" Target="http://bibnout.ru/andersen/images/09345m.jpg" TargetMode="External"/><Relationship Id="rId2" Type="http://schemas.openxmlformats.org/officeDocument/2006/relationships/hyperlink" Target="http://cdn1.sima-land.ru/items/691/691651/0/40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4402/sve70928518.506/0_5c1c6_9deaf01b_orig.jpg" TargetMode="External"/><Relationship Id="rId5" Type="http://schemas.openxmlformats.org/officeDocument/2006/relationships/hyperlink" Target="http://www.playcast.ru/uploads/2013/12/08/6786500.png" TargetMode="External"/><Relationship Id="rId4" Type="http://schemas.openxmlformats.org/officeDocument/2006/relationships/hyperlink" Target="http://s7.uploads.ru/t/Ue94t.gi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Советские мультфильмы смотреть онлайн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2" y="0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90000"/>
                  </a:schemeClr>
                </a:solidFill>
              </a:rPr>
              <a:t>Урок литературного чтения     2 класс</a:t>
            </a:r>
          </a:p>
          <a:p>
            <a:r>
              <a:rPr lang="ru-RU" sz="2400" b="1" i="1" dirty="0" smtClean="0">
                <a:solidFill>
                  <a:schemeClr val="bg2">
                    <a:lumMod val="90000"/>
                  </a:schemeClr>
                </a:solidFill>
              </a:rPr>
              <a:t>«Начальная школа 21 </a:t>
            </a:r>
            <a:r>
              <a:rPr lang="ru-RU" sz="2400" b="1" i="1" smtClean="0">
                <a:solidFill>
                  <a:schemeClr val="bg2">
                    <a:lumMod val="90000"/>
                  </a:schemeClr>
                </a:solidFill>
              </a:rPr>
              <a:t>века»  </a:t>
            </a:r>
            <a:endParaRPr lang="ru-RU" sz="2400" b="1" i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5288340"/>
            <a:ext cx="32249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>
                <a:solidFill>
                  <a:schemeClr val="bg2">
                    <a:lumMod val="90000"/>
                  </a:schemeClr>
                </a:solidFill>
              </a:rPr>
              <a:t>Баранник</a:t>
            </a:r>
            <a:r>
              <a:rPr lang="ru-RU" b="1" i="1" dirty="0" smtClean="0">
                <a:solidFill>
                  <a:schemeClr val="bg2">
                    <a:lumMod val="90000"/>
                  </a:schemeClr>
                </a:solidFill>
              </a:rPr>
              <a:t> Ирина Алексеевна</a:t>
            </a:r>
          </a:p>
          <a:p>
            <a:r>
              <a:rPr lang="ru-RU" b="1" i="1" dirty="0" smtClean="0">
                <a:solidFill>
                  <a:schemeClr val="bg2">
                    <a:lumMod val="90000"/>
                  </a:schemeClr>
                </a:solidFill>
              </a:rPr>
              <a:t>учитель начальных классов </a:t>
            </a:r>
          </a:p>
          <a:p>
            <a:r>
              <a:rPr lang="ru-RU" b="1" i="1" dirty="0" smtClean="0">
                <a:solidFill>
                  <a:schemeClr val="bg2">
                    <a:lumMod val="90000"/>
                  </a:schemeClr>
                </a:solidFill>
              </a:rPr>
              <a:t>МБОУ  СОШ №12</a:t>
            </a:r>
          </a:p>
          <a:p>
            <a:r>
              <a:rPr lang="ru-RU" b="1" i="1" dirty="0" smtClean="0">
                <a:solidFill>
                  <a:schemeClr val="bg2">
                    <a:lumMod val="90000"/>
                  </a:schemeClr>
                </a:solidFill>
              </a:rPr>
              <a:t>г. Белая Калитва п. Коксовый</a:t>
            </a:r>
          </a:p>
          <a:p>
            <a:r>
              <a:rPr lang="ru-RU" b="1" i="1" dirty="0" smtClean="0">
                <a:solidFill>
                  <a:schemeClr val="bg2">
                    <a:lumMod val="90000"/>
                  </a:schemeClr>
                </a:solidFill>
              </a:rPr>
              <a:t>Ростовской  области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Игрушка для ребенка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80528" y="3284984"/>
            <a:ext cx="2520280" cy="3296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Онлайн-кинотеатр от СОЮЗ Медиа Групп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5157192"/>
            <a:ext cx="8748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 ветвям прикрепили сотни разноцветных </a:t>
            </a:r>
            <a:r>
              <a:rPr lang="ru-RU" sz="3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ма</a:t>
            </a:r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</a:t>
            </a:r>
          </a:p>
          <a:p>
            <a:r>
              <a:rPr lang="ru-RU" sz="3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леньких</a:t>
            </a:r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свечей, а к самой верхушке ёлки-</a:t>
            </a:r>
          </a:p>
          <a:p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большую звезду.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У нас можно смотреть фильмы онлайн бесплатно в хорошем качестве и без - 10 June 2013 - Blog - A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86512" y="61436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229200"/>
            <a:ext cx="8643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Малыши остановились, как вкопанные, но лишь на</a:t>
            </a:r>
          </a:p>
          <a:p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минуту, а потом поднялся такой шум и гам, что просто в ушах звенело.</a:t>
            </a:r>
            <a:endParaRPr lang="ru-RU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Программа передач (пятница, 4 января) - Телеканал Карусель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5445224"/>
            <a:ext cx="8748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-Сказку! </a:t>
            </a:r>
            <a:r>
              <a:rPr lang="ru-RU" sz="3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Сказку!-закричали</a:t>
            </a:r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дети и подтащили к ёлке маленького толстого господина.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Новогодняя рам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Волна 4"/>
          <p:cNvSpPr/>
          <p:nvPr/>
        </p:nvSpPr>
        <p:spPr>
          <a:xfrm>
            <a:off x="971600" y="0"/>
            <a:ext cx="2880320" cy="2664296"/>
          </a:xfrm>
          <a:prstGeom prst="wav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Волна 5"/>
          <p:cNvSpPr/>
          <p:nvPr/>
        </p:nvSpPr>
        <p:spPr>
          <a:xfrm flipH="1">
            <a:off x="5292080" y="0"/>
            <a:ext cx="2808312" cy="2664296"/>
          </a:xfrm>
          <a:prstGeom prst="wav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олна 6"/>
          <p:cNvSpPr/>
          <p:nvPr/>
        </p:nvSpPr>
        <p:spPr>
          <a:xfrm>
            <a:off x="755576" y="4193704"/>
            <a:ext cx="2880320" cy="2664296"/>
          </a:xfrm>
          <a:prstGeom prst="wav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олна 7"/>
          <p:cNvSpPr/>
          <p:nvPr/>
        </p:nvSpPr>
        <p:spPr>
          <a:xfrm flipH="1">
            <a:off x="5508104" y="4193704"/>
            <a:ext cx="2808312" cy="2664296"/>
          </a:xfrm>
          <a:prstGeom prst="wav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олна 8"/>
          <p:cNvSpPr/>
          <p:nvPr/>
        </p:nvSpPr>
        <p:spPr>
          <a:xfrm flipH="1">
            <a:off x="4644008" y="2276872"/>
            <a:ext cx="2808312" cy="2664296"/>
          </a:xfrm>
          <a:prstGeom prst="wav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олна 9"/>
          <p:cNvSpPr/>
          <p:nvPr/>
        </p:nvSpPr>
        <p:spPr>
          <a:xfrm>
            <a:off x="1691680" y="2348880"/>
            <a:ext cx="2880320" cy="2664296"/>
          </a:xfrm>
          <a:prstGeom prst="wav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87624" y="620688"/>
            <a:ext cx="2448272" cy="1384995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Какие чувства у вас вызывает ель?</a:t>
            </a:r>
            <a:endParaRPr lang="ru-RU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2996952"/>
            <a:ext cx="3528392" cy="1384995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Какой она показалась в начале и в конце сказки?</a:t>
            </a:r>
            <a:endParaRPr lang="ru-RU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4797152"/>
            <a:ext cx="3528392" cy="1384995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Какой  совет вы бы дали ёлочке, когда она ещё жила в лесу?</a:t>
            </a:r>
            <a:endParaRPr lang="ru-RU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2080" y="764704"/>
            <a:ext cx="3528392" cy="954107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 чём бы вы хотели спросить у ёлочки?</a:t>
            </a:r>
            <a:endParaRPr lang="ru-RU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8024" y="2852936"/>
            <a:ext cx="3528392" cy="1384995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Как бы вы хотели, чтобы сказка закончилась?</a:t>
            </a:r>
            <a:endParaRPr lang="ru-RU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6096" y="4869160"/>
            <a:ext cx="3528392" cy="1384995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Какую </a:t>
            </a:r>
            <a:r>
              <a:rPr lang="ru-RU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положитель-ную</a:t>
            </a: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черту вы отметили у ёлочки?</a:t>
            </a:r>
            <a:endParaRPr lang="ru-RU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Новогодняя рам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1628800"/>
            <a:ext cx="1224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Ель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755576" y="548680"/>
            <a:ext cx="2880320" cy="2664296"/>
          </a:xfrm>
          <a:prstGeom prst="wav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1196752"/>
            <a:ext cx="2448272" cy="1200329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Какая она и почему?</a:t>
            </a:r>
            <a:endParaRPr lang="ru-RU" sz="3600" b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755576" y="548680"/>
            <a:ext cx="2880320" cy="2664296"/>
            <a:chOff x="1691680" y="2276872"/>
            <a:chExt cx="2880320" cy="2664296"/>
          </a:xfrm>
        </p:grpSpPr>
        <p:sp>
          <p:nvSpPr>
            <p:cNvPr id="8" name="Волна 7"/>
            <p:cNvSpPr/>
            <p:nvPr/>
          </p:nvSpPr>
          <p:spPr>
            <a:xfrm>
              <a:off x="1691680" y="2276872"/>
              <a:ext cx="2880320" cy="2664296"/>
            </a:xfrm>
            <a:prstGeom prst="wav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79712" y="2708920"/>
              <a:ext cx="2520280" cy="1754326"/>
            </a:xfrm>
            <a:prstGeom prst="rect">
              <a:avLst/>
            </a:prstGeom>
            <a:noFill/>
            <a:scene3d>
              <a:camera prst="perspectiveHeroicExtremeLeftFacing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Чудесная, маленькая, хорошая</a:t>
              </a:r>
              <a:endParaRPr lang="ru-RU" sz="36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1" name="Волна 10"/>
          <p:cNvSpPr/>
          <p:nvPr/>
        </p:nvSpPr>
        <p:spPr>
          <a:xfrm>
            <a:off x="5940152" y="1268760"/>
            <a:ext cx="2880320" cy="2664296"/>
          </a:xfrm>
          <a:prstGeom prst="wav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084168" y="1916832"/>
            <a:ext cx="2448272" cy="1200329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Что делает ель?</a:t>
            </a:r>
            <a:endParaRPr lang="ru-RU" sz="3600" b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5508104" y="1052736"/>
            <a:ext cx="3635896" cy="3096344"/>
            <a:chOff x="1475656" y="2276872"/>
            <a:chExt cx="3384376" cy="2664296"/>
          </a:xfrm>
        </p:grpSpPr>
        <p:sp>
          <p:nvSpPr>
            <p:cNvPr id="14" name="Волна 13"/>
            <p:cNvSpPr/>
            <p:nvPr/>
          </p:nvSpPr>
          <p:spPr>
            <a:xfrm>
              <a:off x="1691680" y="2276872"/>
              <a:ext cx="2880320" cy="2664296"/>
            </a:xfrm>
            <a:prstGeom prst="wav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75656" y="2636912"/>
              <a:ext cx="3384376" cy="1754326"/>
            </a:xfrm>
            <a:prstGeom prst="rect">
              <a:avLst/>
            </a:prstGeom>
            <a:noFill/>
            <a:scene3d>
              <a:camera prst="perspectiveHeroicExtremeLeftFacing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Дрожит,  </a:t>
              </a:r>
              <a:r>
                <a:rPr lang="ru-RU" sz="3600" b="1" dirty="0" err="1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раду-ется</a:t>
              </a:r>
              <a:r>
                <a:rPr lang="ru-RU" sz="36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, мечтает, вздыхает</a:t>
              </a:r>
              <a:endParaRPr lang="ru-RU" sz="36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6" name="Волна 15"/>
          <p:cNvSpPr/>
          <p:nvPr/>
        </p:nvSpPr>
        <p:spPr>
          <a:xfrm>
            <a:off x="971600" y="3501008"/>
            <a:ext cx="2880320" cy="2664296"/>
          </a:xfrm>
          <a:prstGeom prst="wav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олна 21"/>
          <p:cNvSpPr/>
          <p:nvPr/>
        </p:nvSpPr>
        <p:spPr>
          <a:xfrm>
            <a:off x="5796136" y="4005064"/>
            <a:ext cx="2880320" cy="2664296"/>
          </a:xfrm>
          <a:prstGeom prst="wav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868144" y="4437112"/>
            <a:ext cx="2736304" cy="1754326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Как автор относится к ели?</a:t>
            </a:r>
            <a:endParaRPr lang="ru-RU" sz="3600" b="1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339752" y="836712"/>
            <a:ext cx="4536504" cy="5526974"/>
            <a:chOff x="2339752" y="836712"/>
            <a:chExt cx="4536504" cy="5526974"/>
          </a:xfrm>
        </p:grpSpPr>
        <p:pic>
          <p:nvPicPr>
            <p:cNvPr id="28" name="Picture 4" descr="Открытки ёлочки - другие открытки - бесплатные открытки анимации ёлочки - анимированные GIF открытки ёлочки - отправить в гостев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339752" y="836712"/>
              <a:ext cx="4536504" cy="5526974"/>
            </a:xfrm>
            <a:prstGeom prst="rect">
              <a:avLst/>
            </a:prstGeom>
            <a:noFill/>
          </p:spPr>
        </p:pic>
        <p:sp>
          <p:nvSpPr>
            <p:cNvPr id="29" name="Прямоугольник 28"/>
            <p:cNvSpPr/>
            <p:nvPr/>
          </p:nvSpPr>
          <p:spPr>
            <a:xfrm>
              <a:off x="4067944" y="2852936"/>
              <a:ext cx="1224438" cy="923330"/>
            </a:xfrm>
            <a:prstGeom prst="rect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bliqueTopLeft"/>
              <a:lightRig rig="threePt" dir="t"/>
            </a:scene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Ель</a:t>
              </a:r>
              <a:endPara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508104" y="4005064"/>
            <a:ext cx="3852936" cy="2664296"/>
            <a:chOff x="1511152" y="2276872"/>
            <a:chExt cx="3600400" cy="2664296"/>
          </a:xfrm>
        </p:grpSpPr>
        <p:sp>
          <p:nvSpPr>
            <p:cNvPr id="25" name="Волна 24"/>
            <p:cNvSpPr/>
            <p:nvPr/>
          </p:nvSpPr>
          <p:spPr>
            <a:xfrm>
              <a:off x="1691680" y="2276872"/>
              <a:ext cx="2880320" cy="2664296"/>
            </a:xfrm>
            <a:prstGeom prst="wav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11152" y="3356992"/>
              <a:ext cx="3600400" cy="646331"/>
            </a:xfrm>
            <a:prstGeom prst="rect">
              <a:avLst/>
            </a:prstGeom>
            <a:noFill/>
            <a:scene3d>
              <a:camera prst="perspectiveHeroicExtremeLeftFacing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Бедная ёлка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71600" y="3933056"/>
            <a:ext cx="2736304" cy="156966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Выразим своё отношение к ели: «Кто она по сути своей?»</a:t>
            </a:r>
            <a:endParaRPr lang="ru-RU" sz="2400" b="1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95536" y="3356992"/>
            <a:ext cx="3816424" cy="2880320"/>
            <a:chOff x="1331640" y="2276872"/>
            <a:chExt cx="3600400" cy="2664296"/>
          </a:xfrm>
        </p:grpSpPr>
        <p:sp>
          <p:nvSpPr>
            <p:cNvPr id="20" name="Волна 19"/>
            <p:cNvSpPr/>
            <p:nvPr/>
          </p:nvSpPr>
          <p:spPr>
            <a:xfrm>
              <a:off x="1691680" y="2276872"/>
              <a:ext cx="2880320" cy="2664296"/>
            </a:xfrm>
            <a:prstGeom prst="wav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31640" y="2996952"/>
              <a:ext cx="3600400" cy="1200329"/>
            </a:xfrm>
            <a:prstGeom prst="rect">
              <a:avLst/>
            </a:prstGeom>
            <a:noFill/>
            <a:scene3d>
              <a:camera prst="perspectiveHeroicExtremeLeftFacing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Мечтательница,</a:t>
              </a:r>
            </a:p>
            <a:p>
              <a:r>
                <a:rPr lang="ru-RU" sz="36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бедняжка</a:t>
              </a:r>
              <a:endParaRPr lang="ru-RU" sz="36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3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2276872"/>
            <a:ext cx="3240360" cy="25922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90" name="Picture 6" descr="Новогодняя рамка для фото с ветвями елки &quot; Рамки для фото, фотошопа, photoshop, коллажи, шаблоны, клипарт, виньетки, календари -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1907704" y="1916832"/>
            <a:ext cx="4752528" cy="3384376"/>
          </a:xfrm>
          <a:prstGeom prst="ellipse">
            <a:avLst/>
          </a:prstGeom>
          <a:solidFill>
            <a:srgbClr val="FEF4F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868144" y="6237312"/>
            <a:ext cx="3275856" cy="6206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692696"/>
            <a:ext cx="8496943" cy="64633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bliqueBottom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Какая из пословиц подходит к сказке?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1484784"/>
            <a:ext cx="5785377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" action="ppaction://noaction">
                  <a:snd r:embed="rId3" name="drumroll.wav"/>
                </a:hlinkClick>
              </a:rPr>
              <a:t>1. Худо тому, кто добра не делает никому.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3140968"/>
            <a:ext cx="5785377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" action="ppaction://noaction">
                  <a:snd r:embed="rId4" name="chimes.wav"/>
                </a:hlinkClick>
              </a:rPr>
              <a:t>2. Жизнь дана на добрые дела.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4869160"/>
            <a:ext cx="5785377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" action="ppaction://noaction">
                  <a:snd r:embed="rId3" name="drumroll.wav"/>
                </a:hlinkClick>
              </a:rPr>
              <a:t>3. Не ищи красоты, а ищи доброты.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5814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http://i080.radikal.ru/1204/e7/e49a0fc27cd6.jpg</a:t>
            </a:r>
            <a:r>
              <a:rPr lang="ru-RU" dirty="0" smtClean="0">
                <a:hlinkClick r:id="rId2"/>
              </a:rPr>
              <a:t>-</a:t>
            </a:r>
            <a:r>
              <a:rPr lang="ru-RU" dirty="0" smtClean="0"/>
              <a:t> обложка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8"/>
            <a:ext cx="8748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http://www.gervic.ru/uploads/posts/2012-03/1332690309_El.1984.720x544.s02.jpg</a:t>
            </a:r>
            <a:endParaRPr lang="ru-RU" dirty="0" smtClean="0"/>
          </a:p>
          <a:p>
            <a:r>
              <a:rPr lang="ru-RU" dirty="0" smtClean="0"/>
              <a:t>-на поляне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62880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http://f14.vcp.digitalaccess.ru/contents/3/c/13eda619259d46475f436a6149cf2f.jpg</a:t>
            </a:r>
            <a:endParaRPr lang="ru-RU" dirty="0" smtClean="0"/>
          </a:p>
          <a:p>
            <a:r>
              <a:rPr lang="ru-RU" dirty="0" smtClean="0"/>
              <a:t>-хоровод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420888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http://www.sweetsdetki.ru/images/stories/multfilmi/elka.jpg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2420888"/>
            <a:ext cx="112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-с детьми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852936"/>
            <a:ext cx="7884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http://music.tonnel.ru/music/728597373_728597373forumtonnel.gif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48264" y="2852936"/>
            <a:ext cx="1843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-зажигает звезду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321297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http://baby-best.ru/uploads/_ld/256/49275998.jpg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5436096" y="321297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Рассказывает сказку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357301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364502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http://img11.nnm.me/0/a/5/9/8/69328f0aeca655dae4a9918d957.jpg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020272" y="3645024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-дровосек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400506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http://www.fullhdoboi.ru/_ph/24/2/833492922.jpg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148064" y="40770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-рамка1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4365104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http://filipow.pl/grafika/2012/zyczenia_2012.jpg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148064" y="4365104"/>
            <a:ext cx="97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-рамка2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4797152"/>
            <a:ext cx="4221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1"/>
              </a:rPr>
              <a:t>http://detskiefilmi.ru/_sf/15/31666640.jpg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4797152"/>
            <a:ext cx="164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-гадкий утёнок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5229200"/>
            <a:ext cx="43229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2"/>
              </a:rPr>
              <a:t>http://www.bookin.org.ru/book/769174.jpg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644008" y="5229200"/>
            <a:ext cx="260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-принцесса на горошине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5661248"/>
            <a:ext cx="4359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3"/>
              </a:rPr>
              <a:t>http://www.libex.ru/img/x/2b/22/678ab.jpg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788024" y="5661248"/>
            <a:ext cx="2062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-снежная королева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95536" y="621166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14"/>
              </a:rPr>
              <a:t>http://www.virtuzor.ru/data/projects/photos/4/48/7363caf76b4664e113d23f8cd8e52fdc.jpg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004048" y="6309320"/>
            <a:ext cx="1249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-русалочка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271225" y="0"/>
            <a:ext cx="27019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Источники: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5598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http://cdn1.sima-land.ru/items/691/691651/0/400.jpg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96136" y="3326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-свинопас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764704"/>
            <a:ext cx="538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http://i011.radikal.ru/1109/a8/e212f5a4beeb.jpg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48064" y="7647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-дикие лебеди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340768"/>
            <a:ext cx="3202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http://s7.uploads.ru/t/Ue94t.gif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35896" y="13407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dirty="0" err="1" smtClean="0"/>
              <a:t>ёлочка-блестяшка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772816"/>
            <a:ext cx="6174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http://www.playcast.ru/uploads/2013/12/08/6786500.png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17728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-ель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27687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http://img-fotki.yandex.ru/get/4402/sve70928518.506/0_5c1c6_9deaf01b_orig.jpg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028384" y="22768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-ель 2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2636912"/>
            <a:ext cx="5814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http://bibnout.ru/andersen/images/09345m.jpg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76056" y="2636912"/>
            <a:ext cx="2154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-портрет Андерсена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3068960"/>
            <a:ext cx="5598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http://thelib.ru/books/00/05/43/00054322/cover.jpg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508104" y="29969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-обложка книги «Ёлка»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Новогодняя рам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548680"/>
            <a:ext cx="5971250" cy="132343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Вспомним произведения </a:t>
            </a:r>
          </a:p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Х.-К. Андерсена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9464" name="Picture 8" descr="Снежная королева Электронная библиотек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861305">
            <a:off x="6072271" y="2032766"/>
            <a:ext cx="1825553" cy="2457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466" name="Picture 10" descr="Екатерина Комракова, виртузор специализации &quot;Иллюстраторы&quot;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824" y="4365104"/>
            <a:ext cx="2905366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410" name="Picture 2" descr="http://bibnout.ru/andersen/images/09345m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188640"/>
            <a:ext cx="1700567" cy="2232248"/>
          </a:xfrm>
          <a:prstGeom prst="rect">
            <a:avLst/>
          </a:prstGeom>
          <a:noFill/>
        </p:spPr>
      </p:pic>
      <p:pic>
        <p:nvPicPr>
          <p:cNvPr id="19462" name="Picture 6" descr="Рисунки к сказки принцесса на горошине Принцесса на горошине по мотивам сказки Андерсена Х К ; худ Иванова И ISBN 5 8456 0037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63888" y="2060848"/>
            <a:ext cx="1818318" cy="2262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470" name="Picture 14" descr="Детские &quot; Страница 81 &quot; Бесплатная библиотека электронных книг Книгоноша. Net. Читать онлайн, скачать бесплатно и без регистраци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00192" y="4293096"/>
            <a:ext cx="171564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460" name="Picture 4" descr="Книга &quot;Гадкий утенок&quot;. купить с доставкой. Книжный магазин Literatura.by. Доставка книг по Беларуси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20697717">
            <a:off x="1208396" y="1882255"/>
            <a:ext cx="1743201" cy="2610443"/>
          </a:xfrm>
          <a:prstGeom prst="rect">
            <a:avLst/>
          </a:prstGeom>
          <a:noFill/>
        </p:spPr>
      </p:pic>
      <p:pic>
        <p:nvPicPr>
          <p:cNvPr id="19468" name="Picture 12" descr="Toy-world - магазин детских игрушек - Свинопас : Алтей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043608" y="4221088"/>
            <a:ext cx="1706473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Новогодняя рам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3928" y="1772816"/>
            <a:ext cx="2521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Загадка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2564904"/>
            <a:ext cx="4464496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Что же это за девица: Не швея, не мастерица, Ничего сама не шьёт,     А в иголках круглый год.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-612576" y="332656"/>
            <a:ext cx="5715000" cy="6962775"/>
            <a:chOff x="-612576" y="332656"/>
            <a:chExt cx="5715000" cy="6962775"/>
          </a:xfrm>
        </p:grpSpPr>
        <p:pic>
          <p:nvPicPr>
            <p:cNvPr id="20484" name="Picture 4" descr="Открытки ёлочки - другие открытки - бесплатные открытки анимации ёлочки - анимированные GIF открытки ёлочки - отправить в гостев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-612576" y="332656"/>
              <a:ext cx="5715000" cy="6962775"/>
            </a:xfrm>
            <a:prstGeom prst="rect">
              <a:avLst/>
            </a:prstGeom>
            <a:noFill/>
          </p:spPr>
        </p:pic>
        <p:sp>
          <p:nvSpPr>
            <p:cNvPr id="11" name="Прямоугольник 10"/>
            <p:cNvSpPr/>
            <p:nvPr/>
          </p:nvSpPr>
          <p:spPr>
            <a:xfrm>
              <a:off x="2339752" y="5085184"/>
              <a:ext cx="1224438" cy="923330"/>
            </a:xfrm>
            <a:prstGeom prst="rect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perspectiveHeroicExtremeLeftFacing"/>
              <a:lightRig rig="threePt" dir="t"/>
            </a:scene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Ель</a:t>
              </a:r>
              <a:endPara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Новогодняя рам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1556792"/>
            <a:ext cx="2554289" cy="923330"/>
          </a:xfrm>
          <a:prstGeom prst="rect">
            <a:avLst/>
          </a:prstGeom>
          <a:scene3d>
            <a:camera prst="obliqueBottom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Кластер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2564904"/>
            <a:ext cx="1224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Ель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Picture 2" descr="Миссия &quot;Фотошоп&quot; Клипарты и скрап наборы: Распакованный мега скрап &quot;Новогодний&quot;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468560" y="-762000"/>
            <a:ext cx="4648200" cy="7620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355976" y="3356992"/>
            <a:ext cx="3000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вечнозелёное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3933056"/>
            <a:ext cx="34204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хвойное дерево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4365104"/>
            <a:ext cx="266429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символ Нового года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Новогодняя рам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20072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4338" name="Picture 2" descr="Андерсен Ханс, Читать онлайн, Cкачать книги бесплатно - RomanBook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476672"/>
            <a:ext cx="3921224" cy="59406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15616" y="5373216"/>
            <a:ext cx="753565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742950" indent="-742950" algn="ctr">
              <a:buAutoNum type="arabicPeriod"/>
            </a:pPr>
            <a:r>
              <a:rPr lang="ru-RU" sz="3600" b="1" dirty="0" smtClean="0">
                <a:ln/>
                <a:solidFill>
                  <a:schemeClr val="accent3"/>
                </a:solidFill>
              </a:rPr>
              <a:t>Чтение по хрестоматии стр.59-69</a:t>
            </a:r>
          </a:p>
          <a:p>
            <a:pPr marL="742950" indent="-742950" algn="ctr">
              <a:buAutoNum type="arabicPeriod"/>
            </a:pPr>
            <a:r>
              <a:rPr lang="ru-RU" sz="3600" b="1" dirty="0" smtClean="0">
                <a:ln/>
                <a:solidFill>
                  <a:schemeClr val="accent3"/>
                </a:solidFill>
              </a:rPr>
              <a:t>Просмотр мультфильма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Новогодняя рам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908720"/>
            <a:ext cx="619329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Моделируем обложку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1988840"/>
            <a:ext cx="2880320" cy="4032448"/>
          </a:xfrm>
          <a:prstGeom prst="rect">
            <a:avLst/>
          </a:prstGeom>
          <a:gradFill flip="none" rotWithShape="1">
            <a:gsLst>
              <a:gs pos="0">
                <a:srgbClr val="B5E296">
                  <a:shade val="30000"/>
                  <a:satMod val="115000"/>
                </a:srgbClr>
              </a:gs>
              <a:gs pos="50000">
                <a:srgbClr val="B5E296">
                  <a:shade val="67500"/>
                  <a:satMod val="115000"/>
                </a:srgbClr>
              </a:gs>
              <a:gs pos="100000">
                <a:srgbClr val="B5E296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923928" y="2852936"/>
            <a:ext cx="1800200" cy="1728192"/>
          </a:xfrm>
          <a:prstGeom prst="ellipse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23928" y="2852936"/>
            <a:ext cx="1800200" cy="17281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19872" y="2060848"/>
            <a:ext cx="2907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Х.-К. Андерсен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4797152"/>
            <a:ext cx="122443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Ель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Новогодняя рам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43746" y="2636912"/>
            <a:ext cx="6479723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Какие слова из сказки</a:t>
            </a:r>
          </a:p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</a:t>
            </a:r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одходят к иллюстрации: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Ель (1984) DVDRip &quot; Puzkarapuz.org скачать для детей и родит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5157192"/>
            <a:ext cx="8748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Аист подумал и сказал:</a:t>
            </a:r>
          </a:p>
          <a:p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-Я встречал на море много кораблей с высоки-</a:t>
            </a:r>
          </a:p>
          <a:p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ми мачтами. От них пахло елью и сосной.</a:t>
            </a:r>
            <a:endParaRPr lang="ru-RU" sz="3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http://img11.nnm.me/0/a/5/9/8/69328f0aeca655dae4a9918d9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" y="0"/>
            <a:ext cx="9143996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7" y="5517232"/>
            <a:ext cx="8748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Каждую осень в лесу появлялись дровосеки</a:t>
            </a:r>
          </a:p>
          <a:p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и рубили самые большие деревья.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440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48</cp:revision>
  <dcterms:modified xsi:type="dcterms:W3CDTF">2015-01-19T04:08:04Z</dcterms:modified>
</cp:coreProperties>
</file>