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307" r:id="rId3"/>
    <p:sldId id="343" r:id="rId4"/>
    <p:sldId id="342" r:id="rId5"/>
    <p:sldId id="341" r:id="rId6"/>
    <p:sldId id="337" r:id="rId7"/>
    <p:sldId id="335" r:id="rId8"/>
    <p:sldId id="340" r:id="rId9"/>
    <p:sldId id="33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4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4265" autoAdjust="0"/>
    <p:restoredTop sz="86420" autoAdjust="0"/>
  </p:normalViewPr>
  <p:slideViewPr>
    <p:cSldViewPr>
      <p:cViewPr>
        <p:scale>
          <a:sx n="33" d="100"/>
          <a:sy n="33" d="100"/>
        </p:scale>
        <p:origin x="-2898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AF26CE-E708-4DCE-B847-B036CC89A989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906636-548E-4BBD-B6F3-1F2B9DFB9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37937D-5724-45AD-939B-156667CA42B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C1E07D-E53A-4186-9FCF-6F032C7E9EB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ACB97-5021-4248-8530-E9CFB43EDFE1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CA6AB-AFA7-40AC-8F33-83D898101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76A56-5BD5-4E5A-9892-D023BD6A3A67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C0B9B-674A-4ABD-A424-CF3D268D7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19941-9B10-49D6-8691-0C1A9B57E068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2457F-9D64-452D-BDE3-DE7F15A1E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D0036-BB1E-45A0-9F82-8BE52087F7E9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305F9-8788-457C-BC34-1A0A175D6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94480-0D69-40D4-BBF8-6AA98ADFC02B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EFD43-5761-4BD4-AEEA-81F37A68C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893B8-8D6D-41F3-A055-84E894F266FC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241F1-E02B-4B85-85FD-0EDBC5FBC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3C6C4-C9C1-4E4A-AF30-2B96A962F174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8ECE-A16F-4B53-8BF2-072156434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E69EC-1988-495D-9F2D-20484209E4E6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7C2D2-981F-44C0-96DE-0C4CDBD57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CD5CE-560F-46E6-BE59-4C50523CEFE9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C5957-F654-4510-9958-A926DB6FA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7B642-D205-4B3C-937B-FB87650B815B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134F3-9972-461C-90DB-70465AE84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CFA7A-8B37-456A-8813-0C7100EBFDC8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0A572-A80E-46FA-8215-3BC4745AE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20EFA3-7F0D-4941-BA83-2FC1628B6DF0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E49774-9DBB-4275-9FCA-53418A0CA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429000"/>
            <a:ext cx="4071936" cy="305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1643050"/>
            <a:ext cx="8166723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Мамин праздник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98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3"/>
          <p:cNvSpPr>
            <a:spLocks noChangeArrowheads="1"/>
          </p:cNvSpPr>
          <p:nvPr/>
        </p:nvSpPr>
        <p:spPr bwMode="auto">
          <a:xfrm>
            <a:off x="285750" y="5857875"/>
            <a:ext cx="90868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>
                <a:latin typeface="Times New Roman" pitchFamily="18" charset="0"/>
                <a:cs typeface="Times New Roman" pitchFamily="18" charset="0"/>
              </a:rPr>
              <a:t>8(восьмого) марта - мамин праздник. 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214313"/>
            <a:ext cx="685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98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214313"/>
            <a:ext cx="74199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857250" y="5857875"/>
            <a:ext cx="72342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Ребята поздравили своих мам.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98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214313"/>
            <a:ext cx="38100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214313" y="5929313"/>
            <a:ext cx="6686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Подарки они сделали сами.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98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09663"/>
            <a:ext cx="60960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714375" y="5857875"/>
            <a:ext cx="6473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Катя сделала аппликацию.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98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14313"/>
            <a:ext cx="7072313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357188" y="6000750"/>
            <a:ext cx="8512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Рома нарисовал красивый рисунок.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98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14313"/>
            <a:ext cx="7096125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2071688" y="5929313"/>
            <a:ext cx="45037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Мамы были рады.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98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2"/>
          <p:cNvSpPr>
            <a:spLocks noChangeArrowheads="1"/>
          </p:cNvSpPr>
          <p:nvPr/>
        </p:nvSpPr>
        <p:spPr bwMode="auto">
          <a:xfrm>
            <a:off x="642938" y="5572125"/>
            <a:ext cx="7913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Не забудь и ты поздравить маму.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0"/>
            <a:ext cx="535781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2214563"/>
            <a:ext cx="44291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98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57188" y="5000625"/>
            <a:ext cx="7705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4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Сделай подарок своими руками.</a:t>
            </a:r>
            <a:endParaRPr lang="ru-RU" sz="4000" b="1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57188"/>
            <a:ext cx="6751638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хническая">
      <a:dk1>
        <a:sysClr val="windowText" lastClr="000000"/>
      </a:dk1>
      <a:lt1>
        <a:sysClr val="window" lastClr="F4F4F4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1899</TotalTime>
  <Words>47</Words>
  <PresentationFormat>Экран (4:3)</PresentationFormat>
  <Paragraphs>11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Выпускная аттестационная работа     Развитие зрительной памяти у детей  с нарушениями слуха                                                                                                                                          Слушателя профессиональной переподготовки                                                                                 по направлению «Сурдопедагогика»                                                                            Габдуллиной Гульназ Нургалеевны                                                                            Научный руководитель: Реут М. Н.                     </dc:title>
  <cp:lastModifiedBy>Admin</cp:lastModifiedBy>
  <cp:revision>201</cp:revision>
  <dcterms:modified xsi:type="dcterms:W3CDTF">2014-05-25T07:10:26Z</dcterms:modified>
</cp:coreProperties>
</file>