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4" r:id="rId6"/>
    <p:sldId id="262" r:id="rId7"/>
    <p:sldId id="263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F17D6-BC4A-4C5B-A3F5-626FD0F4B5EA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1448C6-F5C9-4B6A-96D6-4D8C9C3FE7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F17D6-BC4A-4C5B-A3F5-626FD0F4B5EA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1448C6-F5C9-4B6A-96D6-4D8C9C3FE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F17D6-BC4A-4C5B-A3F5-626FD0F4B5EA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1448C6-F5C9-4B6A-96D6-4D8C9C3FE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F17D6-BC4A-4C5B-A3F5-626FD0F4B5EA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1448C6-F5C9-4B6A-96D6-4D8C9C3FE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F17D6-BC4A-4C5B-A3F5-626FD0F4B5EA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1448C6-F5C9-4B6A-96D6-4D8C9C3FE7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F17D6-BC4A-4C5B-A3F5-626FD0F4B5EA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1448C6-F5C9-4B6A-96D6-4D8C9C3FE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F17D6-BC4A-4C5B-A3F5-626FD0F4B5EA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1448C6-F5C9-4B6A-96D6-4D8C9C3FE7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F17D6-BC4A-4C5B-A3F5-626FD0F4B5EA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1448C6-F5C9-4B6A-96D6-4D8C9C3FE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F17D6-BC4A-4C5B-A3F5-626FD0F4B5EA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1448C6-F5C9-4B6A-96D6-4D8C9C3FE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F17D6-BC4A-4C5B-A3F5-626FD0F4B5EA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1448C6-F5C9-4B6A-96D6-4D8C9C3FE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B1F17D6-BC4A-4C5B-A3F5-626FD0F4B5EA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31448C6-F5C9-4B6A-96D6-4D8C9C3FE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B1F17D6-BC4A-4C5B-A3F5-626FD0F4B5EA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31448C6-F5C9-4B6A-96D6-4D8C9C3FE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357274"/>
            <a:ext cx="7858180" cy="550072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«Владимир 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Набоков «Обида». </a:t>
            </a:r>
            <a:b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Поход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«Музейный Дом».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Эмилия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Шанкс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Наём гувернантки».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00042"/>
            <a:ext cx="7772400" cy="85723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Яна\Documents\чтение 4 класс\учебник 1 ч. лит. чт. 4 класс\стр.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225" y="0"/>
            <a:ext cx="9432225" cy="6858000"/>
          </a:xfrm>
          <a:prstGeom prst="rect">
            <a:avLst/>
          </a:prstGeom>
          <a:noFill/>
        </p:spPr>
      </p:pic>
      <p:sp>
        <p:nvSpPr>
          <p:cNvPr id="4" name="Текст 14"/>
          <p:cNvSpPr>
            <a:spLocks noGrp="1"/>
          </p:cNvSpPr>
          <p:nvPr>
            <p:ph type="title"/>
          </p:nvPr>
        </p:nvSpPr>
        <p:spPr>
          <a:xfrm>
            <a:off x="-285784" y="0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Гувернантка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Яна\Documents\чтение 4 класс\учебник 1 ч. лит. чт. 4 класс\стр.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2225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4664968"/>
            <a:ext cx="7981976" cy="219303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endParaRPr kumimoji="0" lang="ru-RU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00702"/>
            <a:ext cx="7772400" cy="135729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Наёмная домашняя воспитательница детей, занимающаяся также их обучением.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Яна\Documents\чтение 4 класс\учебник 1 ч. лит. чт. 4 класс\стр.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2225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642974" y="-285776"/>
            <a:ext cx="8629624" cy="1457308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Объясните, что происходит в комнате.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Яна\Documents\чтение 4 класс\учебник 1 ч. лит. чт. 4 класс\стр.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22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29264"/>
            <a:ext cx="7772400" cy="91440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из участников нервничает и слегка напуган?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Яна\Documents\чтение 4 класс\учебник 1 ч. лит. чт. 4 класс\стр.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22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29264"/>
            <a:ext cx="77724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смотрит дерзко и насмешливо?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Яна\Documents\чтение 4 класс\учебник 1 ч. лит. чт. 4 класс\стр.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22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77724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смотрит устало и снисходительно?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Яна\Documents\чтение 4 класс\учебник 1 ч. лит. чт. 4 класс\стр.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22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77724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чьём взгляде есть оттенок горечи и обиды?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Яна\Documents\чтение 4 класс\учебник 1 ч. лит. чт. 4 класс\стр.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22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86388"/>
            <a:ext cx="7772400" cy="9144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Выделите с помощью рамки горизонтальный фрагмент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«Мать и дети».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8358214" cy="66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Яна\Documents\чтение 4 класс\учебник 1 ч. лит. чт. 4 класс\стр.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22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00702"/>
            <a:ext cx="77724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Выделите вертикальный фрагмент «Няня с детьми».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8115328" cy="3417002"/>
          </a:xfrm>
        </p:spPr>
        <p:txBody>
          <a:bodyPr/>
          <a:lstStyle/>
          <a:p>
            <a:pPr algn="ctr"/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Что общего есть у маленького Пути и Набокова?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286412" cy="683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8115328" cy="3417002"/>
          </a:xfrm>
        </p:spPr>
        <p:txBody>
          <a:bodyPr/>
          <a:lstStyle/>
          <a:p>
            <a:pPr algn="ctr"/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Что общего есть у маленького Пути и Набокова?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75337">
            <a:off x="804426" y="2266356"/>
            <a:ext cx="7772400" cy="914400"/>
          </a:xfrm>
        </p:spPr>
        <p:txBody>
          <a:bodyPr/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урок!!!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2064"/>
            <a:ext cx="8258204" cy="5417266"/>
          </a:xfrm>
        </p:spPr>
        <p:txBody>
          <a:bodyPr/>
          <a:lstStyle/>
          <a:p>
            <a:r>
              <a:rPr lang="ru-RU" dirty="0" smtClean="0"/>
              <a:t>				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				*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Деревянные болванки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Селезень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			*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Изразцовая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358246" cy="6429420"/>
          </a:xfrm>
        </p:spPr>
        <p:txBody>
          <a:bodyPr/>
          <a:lstStyle/>
          <a:p>
            <a:pPr algn="ctr"/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Эмилия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Яковлевна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Шанкс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фотография, около 1900 год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14422"/>
            <a:ext cx="4786346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914400"/>
          </a:xfrm>
        </p:spPr>
        <p:txBody>
          <a:bodyPr/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«Новенькая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школе»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g-fotki.yandex.ru/get/5500/50896547.b/0_91080_4dc7eade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8643998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572528" cy="1143008"/>
          </a:xfrm>
        </p:spPr>
        <p:txBody>
          <a:bodyPr/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«В цветах»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g-fotki.yandex.ru/get/5414/50896547.b/0_9107a_2349f47a_-1-l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357298"/>
            <a:ext cx="464347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914400"/>
          </a:xfrm>
        </p:spPr>
        <p:txBody>
          <a:bodyPr/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«Любимая кукла»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ile:emily shanks favourite do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85860"/>
            <a:ext cx="4714908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772400" cy="1700218"/>
          </a:xfrm>
        </p:spPr>
        <p:txBody>
          <a:bodyPr/>
          <a:lstStyle/>
          <a:p>
            <a:pPr algn="ctr"/>
            <a:r>
              <a:rPr lang="ru-RU" sz="6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картиной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Эмилии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Шанкс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«Наём гувернантки»</a:t>
            </a: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Яна\Documents\чтение 4 класс\учебник 1 ч. лит. чт. 4 класс\стр.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22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-142900"/>
            <a:ext cx="7772400" cy="9144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Выделите с помощью горизонтальной рамки фрагмент «Мать и дети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169</TotalTime>
  <Words>116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Метро</vt:lpstr>
      <vt:lpstr> «Владимир Набоков «Обида».  Поход в «Музейный Дом».  Эмилия Шанкс  «Наём гувернантки». </vt:lpstr>
      <vt:lpstr>Что общего есть у маленького Пути и Набокова?</vt:lpstr>
      <vt:lpstr>        * Деревянные болванки    * Селезень     * Изразцовая</vt:lpstr>
      <vt:lpstr>Эмилия Яковлевна Шанкс     </vt:lpstr>
      <vt:lpstr>«Новенькая в школе»</vt:lpstr>
      <vt:lpstr>«В цветах»</vt:lpstr>
      <vt:lpstr>«Любимая кукла»</vt:lpstr>
      <vt:lpstr>Работа с картиной   Эмилии Шанкс «Наём гувернантки» </vt:lpstr>
      <vt:lpstr>Выделите с помощью горизонтальной рамки фрагмент «Мать и дети».</vt:lpstr>
      <vt:lpstr>Гувернантка</vt:lpstr>
      <vt:lpstr>Наёмная домашняя воспитательница детей, занимающаяся также их обучением.</vt:lpstr>
      <vt:lpstr>Объясните, что происходит в комнате.</vt:lpstr>
      <vt:lpstr>Кто из участников нервничает и слегка напуган?</vt:lpstr>
      <vt:lpstr>Кто смотрит дерзко и насмешливо?</vt:lpstr>
      <vt:lpstr>Кто смотрит устало и снисходительно?</vt:lpstr>
      <vt:lpstr>В чьём взгляде есть оттенок горечи и обиды?</vt:lpstr>
      <vt:lpstr>Выделите с помощью рамки горизонтальный фрагмент  «Мать и дети».</vt:lpstr>
      <vt:lpstr>Слайд 18</vt:lpstr>
      <vt:lpstr>Выделите вертикальный фрагмент «Няня с детьми».</vt:lpstr>
      <vt:lpstr>Слайд 20</vt:lpstr>
      <vt:lpstr>Что общего есть у маленького Пути и Набокова?</vt:lpstr>
      <vt:lpstr>Спасибо за урок!!!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Ксюшка</cp:lastModifiedBy>
  <cp:revision>18</cp:revision>
  <dcterms:created xsi:type="dcterms:W3CDTF">2013-11-26T18:10:36Z</dcterms:created>
  <dcterms:modified xsi:type="dcterms:W3CDTF">2014-11-18T17:14:56Z</dcterms:modified>
</cp:coreProperties>
</file>